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2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7cb3322684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37cb3322684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Hey Everyone and Welcome! I am excited….</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US"/>
              <a:t>Long time listener first time caller!</a:t>
            </a:r>
            <a:endParaRPr/>
          </a:p>
        </p:txBody>
      </p:sp>
      <p:sp>
        <p:nvSpPr>
          <p:cNvPr id="631" name="Google Shape;631;g37cb3322684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71465cf906_3_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371465cf906_3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71465cf906_3_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371465cf906_3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71465cf906_3_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371465cf906_3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71465cf906_3_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g371465cf906_3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71465cf906_3_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g371465cf906_3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71465cf906_3_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371465cf906_3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71465cf906_3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g371465cf906_3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g371465cf906_3_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71465cf906_3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371465cf906_3_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805" name="Google Shape;805;g371465cf906_3_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71465cf906_3_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371465cf906_3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71465cf906_3_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g371465cf906_3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7c6d46031f_0_1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7c6d46031f_0_1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9" name="Google Shape;639;g37c6d46031f_0_1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7cd0af045c_1_6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g37cd0af045c_1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71465cf906_3_2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371465cf906_3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71465cf906_3_2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don't</a:t>
            </a:r>
            <a:r>
              <a:rPr lang="en-US"/>
              <a:t> let perfect be the enemy of good!</a:t>
            </a:r>
            <a:endParaRPr/>
          </a:p>
        </p:txBody>
      </p:sp>
      <p:sp>
        <p:nvSpPr>
          <p:cNvPr id="893" name="Google Shape;893;g371465cf906_3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71465cf906_3_2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g371465cf906_3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71465cf906_3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g371465cf906_3_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6" name="Google Shape;906;g371465cf906_3_2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7c6d46031f_0_1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37c6d46031f_0_1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7cd0af045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4 talking points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US"/>
              <a:t>Physical Access Requirement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Discuss the business disruption </a:t>
            </a:r>
            <a:br>
              <a:rPr lang="en-US"/>
            </a:br>
            <a:br>
              <a:rPr lang="en-US"/>
            </a:br>
            <a:r>
              <a:rPr lang="en-US"/>
              <a:t>- Operational Impact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Relationship Damage</a:t>
            </a:r>
            <a:endParaRPr/>
          </a:p>
          <a:p>
            <a:pPr indent="0" lvl="0" marL="0" rtl="0" algn="l">
              <a:spcBef>
                <a:spcPts val="0"/>
              </a:spcBef>
              <a:spcAft>
                <a:spcPts val="0"/>
              </a:spcAft>
              <a:buClr>
                <a:schemeClr val="dk1"/>
              </a:buClr>
              <a:buSzPts val="1100"/>
              <a:buFont typeface="Arial"/>
              <a:buNone/>
            </a:pPr>
            <a:r>
              <a:rPr lang="en-US"/>
              <a:t>“When we physically seize someone's primary device, were essentially treating them as guilty until proven innocent. This creates a lasting damage to employee trust and moral, even when investigations clear the individuals of wrongdoing.”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Reputation Risk</a:t>
            </a:r>
            <a:endParaRPr/>
          </a:p>
        </p:txBody>
      </p:sp>
      <p:sp>
        <p:nvSpPr>
          <p:cNvPr id="662" name="Google Shape;662;g37cd0af045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71465cf906_3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371465cf906_3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Introduce Splunk HTTP Event Collector</a:t>
            </a:r>
            <a:br>
              <a:rPr lang="en-US"/>
            </a:br>
            <a:br>
              <a:rPr lang="en-US"/>
            </a:br>
            <a:r>
              <a:rPr lang="en-US"/>
              <a:t>HEC is underutilized by security engineers</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While this is nothing groundbreaking it's a different use for something we already have.</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This is like living off the land like hackers.</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Disclaimer about windows only while this same flow will still work</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Maybe my next conf talk.</a:t>
            </a:r>
            <a:endParaRPr/>
          </a:p>
        </p:txBody>
      </p:sp>
      <p:sp>
        <p:nvSpPr>
          <p:cNvPr id="687" name="Google Shape;687;g371465cf906_3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71465cf906_3_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Examples of these remote collections using splunk.</a:t>
            </a:r>
            <a:br>
              <a:rPr lang="en-US"/>
            </a:br>
            <a:br>
              <a:rPr lang="en-US"/>
            </a:br>
            <a:r>
              <a:rPr lang="en-US"/>
              <a:t>Endpoint Agents are a requirement:</a:t>
            </a:r>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a:t>Wazuh Active Response</a:t>
            </a:r>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a:t>CrowdStrike RTR</a:t>
            </a:r>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a:t>Tanium</a:t>
            </a:r>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a:t>SCCM</a:t>
            </a:r>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a:t>Carbon Black Live Response</a:t>
            </a:r>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a:t>Intune</a:t>
            </a:r>
            <a:endParaRPr/>
          </a:p>
        </p:txBody>
      </p:sp>
      <p:sp>
        <p:nvSpPr>
          <p:cNvPr id="692" name="Google Shape;692;g371465cf906_3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71465cf906_3_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4624 - Windows Logon</a:t>
            </a:r>
            <a:endParaRPr/>
          </a:p>
          <a:p>
            <a:pPr indent="0" lvl="0" marL="0" rtl="0" algn="l">
              <a:spcBef>
                <a:spcPts val="0"/>
              </a:spcBef>
              <a:spcAft>
                <a:spcPts val="0"/>
              </a:spcAft>
              <a:buClr>
                <a:schemeClr val="dk1"/>
              </a:buClr>
              <a:buSzPts val="1100"/>
              <a:buFont typeface="Arial"/>
              <a:buNone/>
            </a:pPr>
            <a:r>
              <a:rPr lang="en-US"/>
              <a:t>4625 - Failed Logon Attempt</a:t>
            </a:r>
            <a:endParaRPr/>
          </a:p>
          <a:p>
            <a:pPr indent="0" lvl="0" marL="0" rtl="0" algn="l">
              <a:spcBef>
                <a:spcPts val="0"/>
              </a:spcBef>
              <a:spcAft>
                <a:spcPts val="0"/>
              </a:spcAft>
              <a:buClr>
                <a:schemeClr val="dk1"/>
              </a:buClr>
              <a:buSzPts val="1100"/>
              <a:buFont typeface="Arial"/>
              <a:buNone/>
            </a:pPr>
            <a:r>
              <a:rPr lang="en-US"/>
              <a:t>4670 - Permissions on an object were changed.</a:t>
            </a:r>
            <a:endParaRPr/>
          </a:p>
        </p:txBody>
      </p:sp>
      <p:sp>
        <p:nvSpPr>
          <p:cNvPr id="713" name="Google Shape;713;g371465cf906_3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71465cf906_3_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20" name="Google Shape;720;g371465cf906_3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71465cf906_3_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371465cf906_3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istockphoto.com/vector/vector-isometric-pie-chart-design-modern-template-for-creating-infographics-gm1029317046-275856042" TargetMode="Externa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Title Slide" showMasterSp="0">
  <p:cSld name="Title Slide_1_1_1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nvSpPr>
        <p:spPr>
          <a:xfrm>
            <a:off x="11803750" y="0"/>
            <a:ext cx="63318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16" name="Google Shape;16;p2"/>
          <p:cNvSpPr txBox="1"/>
          <p:nvPr>
            <p:ph type="ctrTitle"/>
          </p:nvPr>
        </p:nvSpPr>
        <p:spPr>
          <a:xfrm>
            <a:off x="914400" y="607350"/>
            <a:ext cx="6707100" cy="3324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7" name="Google Shape;17;p2"/>
          <p:cNvSpPr txBox="1"/>
          <p:nvPr>
            <p:ph idx="1" type="subTitle"/>
          </p:nvPr>
        </p:nvSpPr>
        <p:spPr>
          <a:xfrm>
            <a:off x="914400" y="4431225"/>
            <a:ext cx="67071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18" name="Google Shape;18;p2"/>
          <p:cNvSpPr txBox="1"/>
          <p:nvPr>
            <p:ph idx="2" type="subTitle"/>
          </p:nvPr>
        </p:nvSpPr>
        <p:spPr>
          <a:xfrm>
            <a:off x="914400" y="6264800"/>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9" name="Google Shape;19;p2"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itle Slide" showMasterSp="0">
  <p:cSld name="Title Slide_2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1"/>
          <p:cNvSpPr txBox="1"/>
          <p:nvPr/>
        </p:nvSpPr>
        <p:spPr>
          <a:xfrm>
            <a:off x="11803750" y="9948300"/>
            <a:ext cx="63318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81" name="Google Shape;81;p11"/>
          <p:cNvSpPr txBox="1"/>
          <p:nvPr>
            <p:ph type="ctrTitle"/>
          </p:nvPr>
        </p:nvSpPr>
        <p:spPr>
          <a:xfrm>
            <a:off x="914400" y="607350"/>
            <a:ext cx="6761700" cy="3324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82" name="Google Shape;82;p11"/>
          <p:cNvSpPr txBox="1"/>
          <p:nvPr>
            <p:ph idx="1" type="subTitle"/>
          </p:nvPr>
        </p:nvSpPr>
        <p:spPr>
          <a:xfrm>
            <a:off x="914400" y="4431225"/>
            <a:ext cx="67617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83" name="Google Shape;83;p11"/>
          <p:cNvSpPr txBox="1"/>
          <p:nvPr>
            <p:ph idx="2" type="subTitle"/>
          </p:nvPr>
        </p:nvSpPr>
        <p:spPr>
          <a:xfrm>
            <a:off x="914400" y="6264800"/>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84" name="Google Shape;84;p11"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0 Title Slide" showMasterSp="0">
  <p:cSld name="Title Slide_3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2"/>
          <p:cNvSpPr txBox="1"/>
          <p:nvPr>
            <p:ph type="ctrTitle"/>
          </p:nvPr>
        </p:nvSpPr>
        <p:spPr>
          <a:xfrm>
            <a:off x="914400" y="607350"/>
            <a:ext cx="6506700" cy="3324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87" name="Google Shape;87;p12"/>
          <p:cNvSpPr txBox="1"/>
          <p:nvPr>
            <p:ph idx="1" type="subTitle"/>
          </p:nvPr>
        </p:nvSpPr>
        <p:spPr>
          <a:xfrm>
            <a:off x="914400" y="4431225"/>
            <a:ext cx="5669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88" name="Google Shape;88;p12"/>
          <p:cNvSpPr txBox="1"/>
          <p:nvPr/>
        </p:nvSpPr>
        <p:spPr>
          <a:xfrm>
            <a:off x="152400" y="0"/>
            <a:ext cx="59319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89" name="Google Shape;89;p12"/>
          <p:cNvSpPr txBox="1"/>
          <p:nvPr>
            <p:ph idx="2" type="subTitle"/>
          </p:nvPr>
        </p:nvSpPr>
        <p:spPr>
          <a:xfrm>
            <a:off x="914400" y="6264800"/>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90" name="Google Shape;90;p12"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2 Title Slide" showMasterSp="0">
  <p:cSld name="Title Slide_3_2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3"/>
          <p:cNvSpPr txBox="1"/>
          <p:nvPr>
            <p:ph type="ctrTitle"/>
          </p:nvPr>
        </p:nvSpPr>
        <p:spPr>
          <a:xfrm>
            <a:off x="914400" y="607350"/>
            <a:ext cx="6688800" cy="3324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93" name="Google Shape;93;p13"/>
          <p:cNvSpPr txBox="1"/>
          <p:nvPr>
            <p:ph idx="1" type="subTitle"/>
          </p:nvPr>
        </p:nvSpPr>
        <p:spPr>
          <a:xfrm>
            <a:off x="914400" y="4431225"/>
            <a:ext cx="5669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94" name="Google Shape;94;p13"/>
          <p:cNvSpPr txBox="1"/>
          <p:nvPr/>
        </p:nvSpPr>
        <p:spPr>
          <a:xfrm>
            <a:off x="152400" y="0"/>
            <a:ext cx="59319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95" name="Google Shape;95;p13"/>
          <p:cNvSpPr txBox="1"/>
          <p:nvPr>
            <p:ph idx="2" type="subTitle"/>
          </p:nvPr>
        </p:nvSpPr>
        <p:spPr>
          <a:xfrm>
            <a:off x="914400" y="6264800"/>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96" name="Google Shape;96;p13"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itle Slide GPS" showMasterSp="0">
  <p:cSld name="Title Slide_2_2">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4"/>
          <p:cNvSpPr txBox="1"/>
          <p:nvPr/>
        </p:nvSpPr>
        <p:spPr>
          <a:xfrm>
            <a:off x="12064525" y="0"/>
            <a:ext cx="60711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99" name="Google Shape;99;p14"/>
          <p:cNvSpPr txBox="1"/>
          <p:nvPr>
            <p:ph type="ctrTitle"/>
          </p:nvPr>
        </p:nvSpPr>
        <p:spPr>
          <a:xfrm>
            <a:off x="914400" y="607350"/>
            <a:ext cx="6597600" cy="3324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00" name="Google Shape;100;p14"/>
          <p:cNvSpPr txBox="1"/>
          <p:nvPr>
            <p:ph idx="1" type="subTitle"/>
          </p:nvPr>
        </p:nvSpPr>
        <p:spPr>
          <a:xfrm>
            <a:off x="914400" y="4431225"/>
            <a:ext cx="63318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101" name="Google Shape;101;p14"/>
          <p:cNvSpPr txBox="1"/>
          <p:nvPr>
            <p:ph idx="2" type="subTitle"/>
          </p:nvPr>
        </p:nvSpPr>
        <p:spPr>
          <a:xfrm>
            <a:off x="914400" y="6264800"/>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02" name="Google Shape;102;p14"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3 Title Slide" showMasterSp="0">
  <p:cSld name="Title Slide_1_2_3">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5"/>
          <p:cNvSpPr txBox="1"/>
          <p:nvPr>
            <p:ph idx="1" type="subTitle"/>
          </p:nvPr>
        </p:nvSpPr>
        <p:spPr>
          <a:xfrm>
            <a:off x="914400" y="4431225"/>
            <a:ext cx="5669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30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3000"/>
              <a:buNone/>
              <a:defRPr>
                <a:solidFill>
                  <a:schemeClr val="lt1"/>
                </a:solidFill>
              </a:defRPr>
            </a:lvl3pPr>
            <a:lvl4pPr lvl="3" algn="l">
              <a:lnSpc>
                <a:spcPct val="115000"/>
              </a:lnSpc>
              <a:spcBef>
                <a:spcPts val="0"/>
              </a:spcBef>
              <a:spcAft>
                <a:spcPts val="0"/>
              </a:spcAft>
              <a:buClr>
                <a:schemeClr val="lt1"/>
              </a:buClr>
              <a:buSzPts val="3000"/>
              <a:buNone/>
              <a:defRPr>
                <a:solidFill>
                  <a:schemeClr val="lt1"/>
                </a:solidFill>
              </a:defRPr>
            </a:lvl4pPr>
            <a:lvl5pPr lvl="4" algn="l">
              <a:lnSpc>
                <a:spcPct val="115000"/>
              </a:lnSpc>
              <a:spcBef>
                <a:spcPts val="0"/>
              </a:spcBef>
              <a:spcAft>
                <a:spcPts val="0"/>
              </a:spcAft>
              <a:buClr>
                <a:schemeClr val="lt1"/>
              </a:buClr>
              <a:buSzPts val="3000"/>
              <a:buNone/>
              <a:defRPr>
                <a:solidFill>
                  <a:schemeClr val="lt1"/>
                </a:solidFill>
              </a:defRPr>
            </a:lvl5pPr>
            <a:lvl6pPr lvl="5" algn="l">
              <a:lnSpc>
                <a:spcPct val="115000"/>
              </a:lnSpc>
              <a:spcBef>
                <a:spcPts val="0"/>
              </a:spcBef>
              <a:spcAft>
                <a:spcPts val="0"/>
              </a:spcAft>
              <a:buClr>
                <a:schemeClr val="lt1"/>
              </a:buClr>
              <a:buSzPts val="3000"/>
              <a:buNone/>
              <a:defRPr>
                <a:solidFill>
                  <a:schemeClr val="lt1"/>
                </a:solidFill>
              </a:defRPr>
            </a:lvl6pPr>
            <a:lvl7pPr lvl="6" algn="l">
              <a:lnSpc>
                <a:spcPct val="115000"/>
              </a:lnSpc>
              <a:spcBef>
                <a:spcPts val="0"/>
              </a:spcBef>
              <a:spcAft>
                <a:spcPts val="0"/>
              </a:spcAft>
              <a:buClr>
                <a:schemeClr val="lt1"/>
              </a:buClr>
              <a:buSzPts val="3000"/>
              <a:buNone/>
              <a:defRPr>
                <a:solidFill>
                  <a:schemeClr val="lt1"/>
                </a:solidFill>
              </a:defRPr>
            </a:lvl7pPr>
            <a:lvl8pPr lvl="7" algn="l">
              <a:lnSpc>
                <a:spcPct val="115000"/>
              </a:lnSpc>
              <a:spcBef>
                <a:spcPts val="0"/>
              </a:spcBef>
              <a:spcAft>
                <a:spcPts val="0"/>
              </a:spcAft>
              <a:buClr>
                <a:schemeClr val="lt1"/>
              </a:buClr>
              <a:buSzPts val="3000"/>
              <a:buNone/>
              <a:defRPr>
                <a:solidFill>
                  <a:schemeClr val="lt1"/>
                </a:solidFill>
              </a:defRPr>
            </a:lvl8pPr>
            <a:lvl9pPr lvl="8" algn="l">
              <a:lnSpc>
                <a:spcPct val="115000"/>
              </a:lnSpc>
              <a:spcBef>
                <a:spcPts val="0"/>
              </a:spcBef>
              <a:spcAft>
                <a:spcPts val="0"/>
              </a:spcAft>
              <a:buClr>
                <a:schemeClr val="lt1"/>
              </a:buClr>
              <a:buSzPts val="3000"/>
              <a:buNone/>
              <a:defRPr>
                <a:solidFill>
                  <a:schemeClr val="lt1"/>
                </a:solidFill>
              </a:defRPr>
            </a:lvl9pPr>
          </a:lstStyle>
          <a:p/>
        </p:txBody>
      </p:sp>
      <p:sp>
        <p:nvSpPr>
          <p:cNvPr id="105" name="Google Shape;105;p15"/>
          <p:cNvSpPr txBox="1"/>
          <p:nvPr>
            <p:ph type="ctrTitle"/>
          </p:nvPr>
        </p:nvSpPr>
        <p:spPr>
          <a:xfrm>
            <a:off x="914400" y="607350"/>
            <a:ext cx="6761700" cy="3324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i="0">
                <a:solidFill>
                  <a:schemeClr val="lt1"/>
                </a:solidFill>
              </a:defRPr>
            </a:lvl1pPr>
            <a:lvl2pPr lvl="1" algn="l">
              <a:lnSpc>
                <a:spcPct val="100000"/>
              </a:lnSpc>
              <a:spcBef>
                <a:spcPts val="0"/>
              </a:spcBef>
              <a:spcAft>
                <a:spcPts val="0"/>
              </a:spcAft>
              <a:buClr>
                <a:schemeClr val="lt1"/>
              </a:buClr>
              <a:buSzPts val="2100"/>
              <a:buNone/>
              <a:defRPr>
                <a:solidFill>
                  <a:schemeClr val="lt1"/>
                </a:solidFill>
              </a:defRPr>
            </a:lvl2pPr>
            <a:lvl3pPr lvl="2" algn="l">
              <a:lnSpc>
                <a:spcPct val="100000"/>
              </a:lnSpc>
              <a:spcBef>
                <a:spcPts val="0"/>
              </a:spcBef>
              <a:spcAft>
                <a:spcPts val="0"/>
              </a:spcAft>
              <a:buClr>
                <a:schemeClr val="lt1"/>
              </a:buClr>
              <a:buSzPts val="2100"/>
              <a:buNone/>
              <a:defRPr>
                <a:solidFill>
                  <a:schemeClr val="lt1"/>
                </a:solidFill>
              </a:defRPr>
            </a:lvl3pPr>
            <a:lvl4pPr lvl="3" algn="l">
              <a:lnSpc>
                <a:spcPct val="100000"/>
              </a:lnSpc>
              <a:spcBef>
                <a:spcPts val="0"/>
              </a:spcBef>
              <a:spcAft>
                <a:spcPts val="0"/>
              </a:spcAft>
              <a:buClr>
                <a:schemeClr val="lt1"/>
              </a:buClr>
              <a:buSzPts val="2100"/>
              <a:buNone/>
              <a:defRPr>
                <a:solidFill>
                  <a:schemeClr val="lt1"/>
                </a:solidFill>
              </a:defRPr>
            </a:lvl4pPr>
            <a:lvl5pPr lvl="4" algn="l">
              <a:lnSpc>
                <a:spcPct val="100000"/>
              </a:lnSpc>
              <a:spcBef>
                <a:spcPts val="0"/>
              </a:spcBef>
              <a:spcAft>
                <a:spcPts val="0"/>
              </a:spcAft>
              <a:buClr>
                <a:schemeClr val="lt1"/>
              </a:buClr>
              <a:buSzPts val="2100"/>
              <a:buNone/>
              <a:defRPr>
                <a:solidFill>
                  <a:schemeClr val="lt1"/>
                </a:solidFill>
              </a:defRPr>
            </a:lvl5pPr>
            <a:lvl6pPr lvl="5" algn="l">
              <a:lnSpc>
                <a:spcPct val="100000"/>
              </a:lnSpc>
              <a:spcBef>
                <a:spcPts val="0"/>
              </a:spcBef>
              <a:spcAft>
                <a:spcPts val="0"/>
              </a:spcAft>
              <a:buClr>
                <a:schemeClr val="lt1"/>
              </a:buClr>
              <a:buSzPts val="2100"/>
              <a:buNone/>
              <a:defRPr>
                <a:solidFill>
                  <a:schemeClr val="lt1"/>
                </a:solidFill>
              </a:defRPr>
            </a:lvl6pPr>
            <a:lvl7pPr lvl="6" algn="l">
              <a:lnSpc>
                <a:spcPct val="100000"/>
              </a:lnSpc>
              <a:spcBef>
                <a:spcPts val="0"/>
              </a:spcBef>
              <a:spcAft>
                <a:spcPts val="0"/>
              </a:spcAft>
              <a:buClr>
                <a:schemeClr val="lt1"/>
              </a:buClr>
              <a:buSzPts val="2100"/>
              <a:buNone/>
              <a:defRPr>
                <a:solidFill>
                  <a:schemeClr val="lt1"/>
                </a:solidFill>
              </a:defRPr>
            </a:lvl7pPr>
            <a:lvl8pPr lvl="7" algn="l">
              <a:lnSpc>
                <a:spcPct val="100000"/>
              </a:lnSpc>
              <a:spcBef>
                <a:spcPts val="0"/>
              </a:spcBef>
              <a:spcAft>
                <a:spcPts val="0"/>
              </a:spcAft>
              <a:buClr>
                <a:schemeClr val="lt1"/>
              </a:buClr>
              <a:buSzPts val="2100"/>
              <a:buNone/>
              <a:defRPr>
                <a:solidFill>
                  <a:schemeClr val="lt1"/>
                </a:solidFill>
              </a:defRPr>
            </a:lvl8pPr>
            <a:lvl9pPr lvl="8" algn="l">
              <a:lnSpc>
                <a:spcPct val="100000"/>
              </a:lnSpc>
              <a:spcBef>
                <a:spcPts val="0"/>
              </a:spcBef>
              <a:spcAft>
                <a:spcPts val="0"/>
              </a:spcAft>
              <a:buClr>
                <a:schemeClr val="lt1"/>
              </a:buClr>
              <a:buSzPts val="2100"/>
              <a:buNone/>
              <a:defRPr>
                <a:solidFill>
                  <a:schemeClr val="lt1"/>
                </a:solidFill>
              </a:defRPr>
            </a:lvl9pPr>
          </a:lstStyle>
          <a:p/>
        </p:txBody>
      </p:sp>
      <p:sp>
        <p:nvSpPr>
          <p:cNvPr id="106" name="Google Shape;106;p15"/>
          <p:cNvSpPr txBox="1"/>
          <p:nvPr/>
        </p:nvSpPr>
        <p:spPr>
          <a:xfrm>
            <a:off x="152400" y="0"/>
            <a:ext cx="59319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107" name="Google Shape;107;p15"/>
          <p:cNvSpPr txBox="1"/>
          <p:nvPr>
            <p:ph idx="2" type="subTitle"/>
          </p:nvPr>
        </p:nvSpPr>
        <p:spPr>
          <a:xfrm>
            <a:off x="914400" y="6264800"/>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08" name="Google Shape;108;p15"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 1" showMasterSp="0">
  <p:cSld name="Speaker Intro 1">
    <p:spTree>
      <p:nvGrpSpPr>
        <p:cNvPr id="109" name="Shape 109"/>
        <p:cNvGrpSpPr/>
        <p:nvPr/>
      </p:nvGrpSpPr>
      <p:grpSpPr>
        <a:xfrm>
          <a:off x="0" y="0"/>
          <a:ext cx="0" cy="0"/>
          <a:chOff x="0" y="0"/>
          <a:chExt cx="0" cy="0"/>
        </a:xfrm>
      </p:grpSpPr>
      <p:sp>
        <p:nvSpPr>
          <p:cNvPr id="110" name="Google Shape;110;p16"/>
          <p:cNvSpPr/>
          <p:nvPr/>
        </p:nvSpPr>
        <p:spPr>
          <a:xfrm>
            <a:off x="938579" y="1806000"/>
            <a:ext cx="6675000" cy="66750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11" name="Google Shape;111;p16"/>
          <p:cNvSpPr/>
          <p:nvPr/>
        </p:nvSpPr>
        <p:spPr>
          <a:xfrm>
            <a:off x="709979" y="1577400"/>
            <a:ext cx="7132200" cy="7132200"/>
          </a:xfrm>
          <a:prstGeom prst="arc">
            <a:avLst>
              <a:gd fmla="val 4377239" name="adj1"/>
              <a:gd fmla="val 7925216" name="adj2"/>
            </a:avLst>
          </a:prstGeom>
          <a:noFill/>
          <a:ln cap="rnd"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12" name="Google Shape;112;p16"/>
          <p:cNvSpPr/>
          <p:nvPr/>
        </p:nvSpPr>
        <p:spPr>
          <a:xfrm>
            <a:off x="709979" y="1577400"/>
            <a:ext cx="7132200" cy="7132200"/>
          </a:xfrm>
          <a:prstGeom prst="arc">
            <a:avLst>
              <a:gd fmla="val 11970639" name="adj1"/>
              <a:gd fmla="val 18799893" name="adj2"/>
            </a:avLst>
          </a:prstGeom>
          <a:noFill/>
          <a:ln cap="rnd"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13" name="Google Shape;113;p16"/>
          <p:cNvSpPr/>
          <p:nvPr>
            <p:ph idx="2" type="pic"/>
          </p:nvPr>
        </p:nvSpPr>
        <p:spPr>
          <a:xfrm>
            <a:off x="1258529" y="2125950"/>
            <a:ext cx="6035100" cy="6035100"/>
          </a:xfrm>
          <a:prstGeom prst="ellipse">
            <a:avLst/>
          </a:prstGeom>
          <a:noFill/>
          <a:ln>
            <a:noFill/>
          </a:ln>
        </p:spPr>
      </p:sp>
      <p:sp>
        <p:nvSpPr>
          <p:cNvPr id="114" name="Google Shape;114;p16"/>
          <p:cNvSpPr txBox="1"/>
          <p:nvPr>
            <p:ph type="ctrTitle"/>
          </p:nvPr>
        </p:nvSpPr>
        <p:spPr>
          <a:xfrm>
            <a:off x="9418325" y="5712604"/>
            <a:ext cx="7955100" cy="8445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dk1"/>
              </a:buClr>
              <a:buSzPts val="3000"/>
              <a:buNone/>
              <a:defRPr i="0" sz="3000"/>
            </a:lvl1pPr>
            <a:lvl2pPr lvl="1" algn="l">
              <a:lnSpc>
                <a:spcPct val="100000"/>
              </a:lnSpc>
              <a:spcBef>
                <a:spcPts val="0"/>
              </a:spcBef>
              <a:spcAft>
                <a:spcPts val="0"/>
              </a:spcAft>
              <a:buClr>
                <a:schemeClr val="dk1"/>
              </a:buClr>
              <a:buSzPts val="2100"/>
              <a:buNone/>
              <a:defRPr>
                <a:solidFill>
                  <a:schemeClr val="dk1"/>
                </a:solidFill>
              </a:defRPr>
            </a:lvl2pPr>
            <a:lvl3pPr lvl="2" algn="l">
              <a:lnSpc>
                <a:spcPct val="100000"/>
              </a:lnSpc>
              <a:spcBef>
                <a:spcPts val="0"/>
              </a:spcBef>
              <a:spcAft>
                <a:spcPts val="0"/>
              </a:spcAft>
              <a:buClr>
                <a:schemeClr val="dk1"/>
              </a:buClr>
              <a:buSzPts val="2100"/>
              <a:buNone/>
              <a:defRPr>
                <a:solidFill>
                  <a:schemeClr val="dk1"/>
                </a:solidFill>
              </a:defRPr>
            </a:lvl3pPr>
            <a:lvl4pPr lvl="3" algn="l">
              <a:lnSpc>
                <a:spcPct val="100000"/>
              </a:lnSpc>
              <a:spcBef>
                <a:spcPts val="0"/>
              </a:spcBef>
              <a:spcAft>
                <a:spcPts val="0"/>
              </a:spcAft>
              <a:buClr>
                <a:schemeClr val="dk1"/>
              </a:buClr>
              <a:buSzPts val="2100"/>
              <a:buNone/>
              <a:defRPr>
                <a:solidFill>
                  <a:schemeClr val="dk1"/>
                </a:solidFill>
              </a:defRPr>
            </a:lvl4pPr>
            <a:lvl5pPr lvl="4" algn="l">
              <a:lnSpc>
                <a:spcPct val="100000"/>
              </a:lnSpc>
              <a:spcBef>
                <a:spcPts val="0"/>
              </a:spcBef>
              <a:spcAft>
                <a:spcPts val="0"/>
              </a:spcAft>
              <a:buClr>
                <a:schemeClr val="dk1"/>
              </a:buClr>
              <a:buSzPts val="2100"/>
              <a:buNone/>
              <a:defRPr>
                <a:solidFill>
                  <a:schemeClr val="dk1"/>
                </a:solidFill>
              </a:defRPr>
            </a:lvl5pPr>
            <a:lvl6pPr lvl="5" algn="l">
              <a:lnSpc>
                <a:spcPct val="100000"/>
              </a:lnSpc>
              <a:spcBef>
                <a:spcPts val="0"/>
              </a:spcBef>
              <a:spcAft>
                <a:spcPts val="0"/>
              </a:spcAft>
              <a:buClr>
                <a:schemeClr val="dk1"/>
              </a:buClr>
              <a:buSzPts val="2100"/>
              <a:buNone/>
              <a:defRPr>
                <a:solidFill>
                  <a:schemeClr val="dk1"/>
                </a:solidFill>
              </a:defRPr>
            </a:lvl6pPr>
            <a:lvl7pPr lvl="6" algn="l">
              <a:lnSpc>
                <a:spcPct val="100000"/>
              </a:lnSpc>
              <a:spcBef>
                <a:spcPts val="0"/>
              </a:spcBef>
              <a:spcAft>
                <a:spcPts val="0"/>
              </a:spcAft>
              <a:buClr>
                <a:schemeClr val="dk1"/>
              </a:buClr>
              <a:buSzPts val="2100"/>
              <a:buNone/>
              <a:defRPr>
                <a:solidFill>
                  <a:schemeClr val="dk1"/>
                </a:solidFill>
              </a:defRPr>
            </a:lvl7pPr>
            <a:lvl8pPr lvl="7" algn="l">
              <a:lnSpc>
                <a:spcPct val="100000"/>
              </a:lnSpc>
              <a:spcBef>
                <a:spcPts val="0"/>
              </a:spcBef>
              <a:spcAft>
                <a:spcPts val="0"/>
              </a:spcAft>
              <a:buClr>
                <a:schemeClr val="dk1"/>
              </a:buClr>
              <a:buSzPts val="2100"/>
              <a:buNone/>
              <a:defRPr>
                <a:solidFill>
                  <a:schemeClr val="dk1"/>
                </a:solidFill>
              </a:defRPr>
            </a:lvl8pPr>
            <a:lvl9pPr lvl="8" algn="l">
              <a:lnSpc>
                <a:spcPct val="100000"/>
              </a:lnSpc>
              <a:spcBef>
                <a:spcPts val="0"/>
              </a:spcBef>
              <a:spcAft>
                <a:spcPts val="0"/>
              </a:spcAft>
              <a:buClr>
                <a:schemeClr val="dk1"/>
              </a:buClr>
              <a:buSzPts val="2100"/>
              <a:buNone/>
              <a:defRPr>
                <a:solidFill>
                  <a:schemeClr val="dk1"/>
                </a:solidFill>
              </a:defRPr>
            </a:lvl9pPr>
          </a:lstStyle>
          <a:p/>
        </p:txBody>
      </p:sp>
      <p:sp>
        <p:nvSpPr>
          <p:cNvPr id="115" name="Google Shape;115;p16"/>
          <p:cNvSpPr txBox="1"/>
          <p:nvPr>
            <p:ph idx="1" type="subTitle"/>
          </p:nvPr>
        </p:nvSpPr>
        <p:spPr>
          <a:xfrm>
            <a:off x="9418350" y="6727879"/>
            <a:ext cx="7955100" cy="844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116" name="Google Shape;116;p16"/>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117" name="Google Shape;117;p16"/>
          <p:cNvSpPr txBox="1"/>
          <p:nvPr>
            <p:ph idx="3" type="ctrTitle"/>
          </p:nvPr>
        </p:nvSpPr>
        <p:spPr>
          <a:xfrm>
            <a:off x="9418350" y="2824529"/>
            <a:ext cx="7955100" cy="2469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dk1"/>
              </a:buClr>
              <a:buSzPts val="6000"/>
              <a:buNone/>
              <a:defRPr i="0"/>
            </a:lvl1pPr>
            <a:lvl2pPr lvl="1" algn="l">
              <a:lnSpc>
                <a:spcPct val="100000"/>
              </a:lnSpc>
              <a:spcBef>
                <a:spcPts val="0"/>
              </a:spcBef>
              <a:spcAft>
                <a:spcPts val="0"/>
              </a:spcAft>
              <a:buClr>
                <a:schemeClr val="dk1"/>
              </a:buClr>
              <a:buSzPts val="2100"/>
              <a:buNone/>
              <a:defRPr>
                <a:solidFill>
                  <a:schemeClr val="dk1"/>
                </a:solidFill>
              </a:defRPr>
            </a:lvl2pPr>
            <a:lvl3pPr lvl="2" algn="l">
              <a:lnSpc>
                <a:spcPct val="100000"/>
              </a:lnSpc>
              <a:spcBef>
                <a:spcPts val="0"/>
              </a:spcBef>
              <a:spcAft>
                <a:spcPts val="0"/>
              </a:spcAft>
              <a:buClr>
                <a:schemeClr val="dk1"/>
              </a:buClr>
              <a:buSzPts val="2100"/>
              <a:buNone/>
              <a:defRPr>
                <a:solidFill>
                  <a:schemeClr val="dk1"/>
                </a:solidFill>
              </a:defRPr>
            </a:lvl3pPr>
            <a:lvl4pPr lvl="3" algn="l">
              <a:lnSpc>
                <a:spcPct val="100000"/>
              </a:lnSpc>
              <a:spcBef>
                <a:spcPts val="0"/>
              </a:spcBef>
              <a:spcAft>
                <a:spcPts val="0"/>
              </a:spcAft>
              <a:buClr>
                <a:schemeClr val="dk1"/>
              </a:buClr>
              <a:buSzPts val="2100"/>
              <a:buNone/>
              <a:defRPr>
                <a:solidFill>
                  <a:schemeClr val="dk1"/>
                </a:solidFill>
              </a:defRPr>
            </a:lvl4pPr>
            <a:lvl5pPr lvl="4" algn="l">
              <a:lnSpc>
                <a:spcPct val="100000"/>
              </a:lnSpc>
              <a:spcBef>
                <a:spcPts val="0"/>
              </a:spcBef>
              <a:spcAft>
                <a:spcPts val="0"/>
              </a:spcAft>
              <a:buClr>
                <a:schemeClr val="dk1"/>
              </a:buClr>
              <a:buSzPts val="2100"/>
              <a:buNone/>
              <a:defRPr>
                <a:solidFill>
                  <a:schemeClr val="dk1"/>
                </a:solidFill>
              </a:defRPr>
            </a:lvl5pPr>
            <a:lvl6pPr lvl="5" algn="l">
              <a:lnSpc>
                <a:spcPct val="100000"/>
              </a:lnSpc>
              <a:spcBef>
                <a:spcPts val="0"/>
              </a:spcBef>
              <a:spcAft>
                <a:spcPts val="0"/>
              </a:spcAft>
              <a:buClr>
                <a:schemeClr val="dk1"/>
              </a:buClr>
              <a:buSzPts val="2100"/>
              <a:buNone/>
              <a:defRPr>
                <a:solidFill>
                  <a:schemeClr val="dk1"/>
                </a:solidFill>
              </a:defRPr>
            </a:lvl6pPr>
            <a:lvl7pPr lvl="6" algn="l">
              <a:lnSpc>
                <a:spcPct val="100000"/>
              </a:lnSpc>
              <a:spcBef>
                <a:spcPts val="0"/>
              </a:spcBef>
              <a:spcAft>
                <a:spcPts val="0"/>
              </a:spcAft>
              <a:buClr>
                <a:schemeClr val="dk1"/>
              </a:buClr>
              <a:buSzPts val="2100"/>
              <a:buNone/>
              <a:defRPr>
                <a:solidFill>
                  <a:schemeClr val="dk1"/>
                </a:solidFill>
              </a:defRPr>
            </a:lvl7pPr>
            <a:lvl8pPr lvl="7" algn="l">
              <a:lnSpc>
                <a:spcPct val="100000"/>
              </a:lnSpc>
              <a:spcBef>
                <a:spcPts val="0"/>
              </a:spcBef>
              <a:spcAft>
                <a:spcPts val="0"/>
              </a:spcAft>
              <a:buClr>
                <a:schemeClr val="dk1"/>
              </a:buClr>
              <a:buSzPts val="2100"/>
              <a:buNone/>
              <a:defRPr>
                <a:solidFill>
                  <a:schemeClr val="dk1"/>
                </a:solidFill>
              </a:defRPr>
            </a:lvl8pPr>
            <a:lvl9pPr lvl="8" algn="l">
              <a:lnSpc>
                <a:spcPct val="100000"/>
              </a:lnSpc>
              <a:spcBef>
                <a:spcPts val="0"/>
              </a:spcBef>
              <a:spcAft>
                <a:spcPts val="0"/>
              </a:spcAft>
              <a:buClr>
                <a:schemeClr val="dk1"/>
              </a:buClr>
              <a:buSzPts val="2100"/>
              <a:buNone/>
              <a:defRPr>
                <a:solidFill>
                  <a:schemeClr val="dk1"/>
                </a:solidFill>
              </a:defRPr>
            </a:lvl9pPr>
          </a:lstStyle>
          <a:p/>
        </p:txBody>
      </p:sp>
      <p:pic>
        <p:nvPicPr>
          <p:cNvPr id="118" name="Google Shape;118;p16" title="splunk-conf25-logo-standard.png"/>
          <p:cNvPicPr preferRelativeResize="0"/>
          <p:nvPr/>
        </p:nvPicPr>
        <p:blipFill rotWithShape="1">
          <a:blip r:embed="rId2">
            <a:alphaModFix/>
          </a:blip>
          <a:srcRect b="-6586" l="-2509" r="-1612" t="-8170"/>
          <a:stretch/>
        </p:blipFill>
        <p:spPr>
          <a:xfrm>
            <a:off x="156397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 2" showMasterSp="0">
  <p:cSld name="Two Speaker Intro">
    <p:spTree>
      <p:nvGrpSpPr>
        <p:cNvPr id="119" name="Shape 119"/>
        <p:cNvGrpSpPr/>
        <p:nvPr/>
      </p:nvGrpSpPr>
      <p:grpSpPr>
        <a:xfrm>
          <a:off x="0" y="0"/>
          <a:ext cx="0" cy="0"/>
          <a:chOff x="0" y="0"/>
          <a:chExt cx="0" cy="0"/>
        </a:xfrm>
      </p:grpSpPr>
      <p:sp>
        <p:nvSpPr>
          <p:cNvPr id="120" name="Google Shape;120;p17"/>
          <p:cNvSpPr/>
          <p:nvPr/>
        </p:nvSpPr>
        <p:spPr>
          <a:xfrm>
            <a:off x="141720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21" name="Google Shape;121;p17"/>
          <p:cNvSpPr/>
          <p:nvPr>
            <p:ph idx="2" type="pic"/>
          </p:nvPr>
        </p:nvSpPr>
        <p:spPr>
          <a:xfrm>
            <a:off x="1645788" y="3324444"/>
            <a:ext cx="3657600" cy="3657600"/>
          </a:xfrm>
          <a:prstGeom prst="ellipse">
            <a:avLst/>
          </a:prstGeom>
          <a:solidFill>
            <a:schemeClr val="lt2"/>
          </a:solidFill>
          <a:ln>
            <a:noFill/>
          </a:ln>
        </p:spPr>
      </p:sp>
      <p:sp>
        <p:nvSpPr>
          <p:cNvPr id="122" name="Google Shape;122;p17"/>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123" name="Google Shape;123;p17"/>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124" name="Google Shape;124;p17"/>
          <p:cNvSpPr txBox="1"/>
          <p:nvPr>
            <p:ph idx="3" type="title"/>
          </p:nvPr>
        </p:nvSpPr>
        <p:spPr>
          <a:xfrm>
            <a:off x="914400" y="7769500"/>
            <a:ext cx="5120400" cy="757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25" name="Google Shape;125;p17"/>
          <p:cNvSpPr txBox="1"/>
          <p:nvPr>
            <p:ph idx="1" type="subTitle"/>
          </p:nvPr>
        </p:nvSpPr>
        <p:spPr>
          <a:xfrm>
            <a:off x="914400" y="8718200"/>
            <a:ext cx="5120400" cy="8301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800"/>
              <a:buNone/>
              <a:defRPr sz="1800">
                <a:solidFill>
                  <a:schemeClr val="lt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26" name="Google Shape;126;p17"/>
          <p:cNvSpPr txBox="1"/>
          <p:nvPr>
            <p:ph idx="4" type="title"/>
          </p:nvPr>
        </p:nvSpPr>
        <p:spPr>
          <a:xfrm>
            <a:off x="6583750" y="7769500"/>
            <a:ext cx="5120400" cy="757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27" name="Google Shape;127;p17"/>
          <p:cNvSpPr txBox="1"/>
          <p:nvPr>
            <p:ph idx="5" type="subTitle"/>
          </p:nvPr>
        </p:nvSpPr>
        <p:spPr>
          <a:xfrm>
            <a:off x="6583750" y="8718200"/>
            <a:ext cx="5120400" cy="103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800"/>
              <a:buNone/>
              <a:defRPr sz="1800">
                <a:solidFill>
                  <a:schemeClr val="lt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28" name="Google Shape;128;p17"/>
          <p:cNvSpPr/>
          <p:nvPr/>
        </p:nvSpPr>
        <p:spPr>
          <a:xfrm>
            <a:off x="1280100" y="2949000"/>
            <a:ext cx="4389000" cy="4389000"/>
          </a:xfrm>
          <a:prstGeom prst="arc">
            <a:avLst>
              <a:gd fmla="val 12026828" name="adj1"/>
              <a:gd fmla="val 18856356"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29" name="Google Shape;129;p17"/>
          <p:cNvSpPr/>
          <p:nvPr/>
        </p:nvSpPr>
        <p:spPr>
          <a:xfrm>
            <a:off x="1280100" y="2949000"/>
            <a:ext cx="4389000" cy="4389000"/>
          </a:xfrm>
          <a:prstGeom prst="arc">
            <a:avLst>
              <a:gd fmla="val 4425672" name="adj1"/>
              <a:gd fmla="val 7791051"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30" name="Google Shape;130;p17"/>
          <p:cNvSpPr/>
          <p:nvPr/>
        </p:nvSpPr>
        <p:spPr>
          <a:xfrm>
            <a:off x="708660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31" name="Google Shape;131;p17"/>
          <p:cNvSpPr/>
          <p:nvPr>
            <p:ph idx="6" type="pic"/>
          </p:nvPr>
        </p:nvSpPr>
        <p:spPr>
          <a:xfrm>
            <a:off x="7315188" y="3324444"/>
            <a:ext cx="3657600" cy="3657600"/>
          </a:xfrm>
          <a:prstGeom prst="ellipse">
            <a:avLst/>
          </a:prstGeom>
          <a:solidFill>
            <a:schemeClr val="lt2"/>
          </a:solidFill>
          <a:ln>
            <a:noFill/>
          </a:ln>
        </p:spPr>
      </p:sp>
      <p:sp>
        <p:nvSpPr>
          <p:cNvPr id="132" name="Google Shape;132;p17"/>
          <p:cNvSpPr/>
          <p:nvPr/>
        </p:nvSpPr>
        <p:spPr>
          <a:xfrm>
            <a:off x="6949500" y="2949000"/>
            <a:ext cx="4389000" cy="4389000"/>
          </a:xfrm>
          <a:prstGeom prst="arc">
            <a:avLst>
              <a:gd fmla="val 17447512" name="adj1"/>
              <a:gd fmla="val 1717729"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33" name="Google Shape;133;p17"/>
          <p:cNvSpPr/>
          <p:nvPr/>
        </p:nvSpPr>
        <p:spPr>
          <a:xfrm>
            <a:off x="6949500" y="2949000"/>
            <a:ext cx="4389000" cy="4389000"/>
          </a:xfrm>
          <a:prstGeom prst="arc">
            <a:avLst>
              <a:gd fmla="val 8495194" name="adj1"/>
              <a:gd fmla="val 11876599"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pic>
        <p:nvPicPr>
          <p:cNvPr id="134" name="Google Shape;134;p17" title="splunk-conf25-logo-horz-w-rgb.png"/>
          <p:cNvPicPr preferRelativeResize="0"/>
          <p:nvPr/>
        </p:nvPicPr>
        <p:blipFill rotWithShape="1">
          <a:blip r:embed="rId2">
            <a:alphaModFix/>
          </a:blip>
          <a:srcRect b="6475" l="0" r="0" t="6468"/>
          <a:stretch/>
        </p:blipFill>
        <p:spPr>
          <a:xfrm>
            <a:off x="14400282" y="9260588"/>
            <a:ext cx="3183586" cy="8301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 3" showMasterSp="0">
  <p:cSld name="Three Speaker Intro">
    <p:spTree>
      <p:nvGrpSpPr>
        <p:cNvPr id="135" name="Shape 135"/>
        <p:cNvGrpSpPr/>
        <p:nvPr/>
      </p:nvGrpSpPr>
      <p:grpSpPr>
        <a:xfrm>
          <a:off x="0" y="0"/>
          <a:ext cx="0" cy="0"/>
          <a:chOff x="0" y="0"/>
          <a:chExt cx="0" cy="0"/>
        </a:xfrm>
      </p:grpSpPr>
      <p:sp>
        <p:nvSpPr>
          <p:cNvPr id="136" name="Google Shape;136;p18"/>
          <p:cNvSpPr/>
          <p:nvPr/>
        </p:nvSpPr>
        <p:spPr>
          <a:xfrm>
            <a:off x="141720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37" name="Google Shape;137;p18"/>
          <p:cNvSpPr/>
          <p:nvPr>
            <p:ph idx="2" type="pic"/>
          </p:nvPr>
        </p:nvSpPr>
        <p:spPr>
          <a:xfrm>
            <a:off x="1645788" y="3324444"/>
            <a:ext cx="3657600" cy="3657600"/>
          </a:xfrm>
          <a:prstGeom prst="ellipse">
            <a:avLst/>
          </a:prstGeom>
          <a:solidFill>
            <a:schemeClr val="lt2"/>
          </a:solidFill>
          <a:ln>
            <a:noFill/>
          </a:ln>
        </p:spPr>
      </p:sp>
      <p:sp>
        <p:nvSpPr>
          <p:cNvPr id="138" name="Google Shape;138;p18"/>
          <p:cNvSpPr txBox="1"/>
          <p:nvPr>
            <p:ph type="title"/>
          </p:nvPr>
        </p:nvSpPr>
        <p:spPr>
          <a:xfrm>
            <a:off x="914400" y="7769500"/>
            <a:ext cx="5120400" cy="757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39" name="Google Shape;139;p18"/>
          <p:cNvSpPr txBox="1"/>
          <p:nvPr>
            <p:ph idx="1" type="subTitle"/>
          </p:nvPr>
        </p:nvSpPr>
        <p:spPr>
          <a:xfrm>
            <a:off x="914400" y="8718200"/>
            <a:ext cx="5120400" cy="8301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800"/>
              <a:buNone/>
              <a:defRPr sz="1800">
                <a:solidFill>
                  <a:schemeClr val="lt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40" name="Google Shape;140;p18"/>
          <p:cNvSpPr txBox="1"/>
          <p:nvPr>
            <p:ph idx="3" type="title"/>
          </p:nvPr>
        </p:nvSpPr>
        <p:spPr>
          <a:xfrm>
            <a:off x="6583750" y="7769500"/>
            <a:ext cx="5120400" cy="757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18"/>
          <p:cNvSpPr txBox="1"/>
          <p:nvPr>
            <p:ph idx="4" type="subTitle"/>
          </p:nvPr>
        </p:nvSpPr>
        <p:spPr>
          <a:xfrm>
            <a:off x="6583750" y="8718200"/>
            <a:ext cx="5120400" cy="103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800"/>
              <a:buNone/>
              <a:defRPr sz="1800">
                <a:solidFill>
                  <a:schemeClr val="lt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42" name="Google Shape;142;p18"/>
          <p:cNvSpPr/>
          <p:nvPr/>
        </p:nvSpPr>
        <p:spPr>
          <a:xfrm>
            <a:off x="1280100" y="2949000"/>
            <a:ext cx="4389000" cy="4389000"/>
          </a:xfrm>
          <a:prstGeom prst="arc">
            <a:avLst>
              <a:gd fmla="val 12026828" name="adj1"/>
              <a:gd fmla="val 18856356"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43" name="Google Shape;143;p18"/>
          <p:cNvSpPr/>
          <p:nvPr/>
        </p:nvSpPr>
        <p:spPr>
          <a:xfrm>
            <a:off x="1280100" y="2949000"/>
            <a:ext cx="4389000" cy="4389000"/>
          </a:xfrm>
          <a:prstGeom prst="arc">
            <a:avLst>
              <a:gd fmla="val 4425672" name="adj1"/>
              <a:gd fmla="val 7791051"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44" name="Google Shape;144;p18"/>
          <p:cNvSpPr/>
          <p:nvPr/>
        </p:nvSpPr>
        <p:spPr>
          <a:xfrm>
            <a:off x="708660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45" name="Google Shape;145;p18"/>
          <p:cNvSpPr/>
          <p:nvPr>
            <p:ph idx="5" type="pic"/>
          </p:nvPr>
        </p:nvSpPr>
        <p:spPr>
          <a:xfrm>
            <a:off x="7315188" y="3324444"/>
            <a:ext cx="3657600" cy="3657600"/>
          </a:xfrm>
          <a:prstGeom prst="ellipse">
            <a:avLst/>
          </a:prstGeom>
          <a:solidFill>
            <a:schemeClr val="lt2"/>
          </a:solidFill>
          <a:ln>
            <a:noFill/>
          </a:ln>
        </p:spPr>
      </p:sp>
      <p:sp>
        <p:nvSpPr>
          <p:cNvPr id="146" name="Google Shape;146;p18"/>
          <p:cNvSpPr/>
          <p:nvPr/>
        </p:nvSpPr>
        <p:spPr>
          <a:xfrm>
            <a:off x="6949500" y="2949000"/>
            <a:ext cx="4389000" cy="4389000"/>
          </a:xfrm>
          <a:prstGeom prst="arc">
            <a:avLst>
              <a:gd fmla="val 9574093" name="adj1"/>
              <a:gd fmla="val 13182015"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47" name="Google Shape;147;p18"/>
          <p:cNvSpPr/>
          <p:nvPr/>
        </p:nvSpPr>
        <p:spPr>
          <a:xfrm>
            <a:off x="6949500" y="2949000"/>
            <a:ext cx="4389000" cy="4389000"/>
          </a:xfrm>
          <a:prstGeom prst="arc">
            <a:avLst>
              <a:gd fmla="val 20771786" name="adj1"/>
              <a:gd fmla="val 6441769"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48" name="Google Shape;148;p18"/>
          <p:cNvSpPr txBox="1"/>
          <p:nvPr>
            <p:ph idx="6"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149" name="Google Shape;149;p18"/>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150" name="Google Shape;150;p18"/>
          <p:cNvSpPr txBox="1"/>
          <p:nvPr>
            <p:ph idx="7" type="title"/>
          </p:nvPr>
        </p:nvSpPr>
        <p:spPr>
          <a:xfrm>
            <a:off x="12253100" y="7769500"/>
            <a:ext cx="5120400" cy="757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51" name="Google Shape;151;p18"/>
          <p:cNvSpPr txBox="1"/>
          <p:nvPr>
            <p:ph idx="8" type="subTitle"/>
          </p:nvPr>
        </p:nvSpPr>
        <p:spPr>
          <a:xfrm>
            <a:off x="12253100" y="8718200"/>
            <a:ext cx="5120400" cy="103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800"/>
              <a:buNone/>
              <a:defRPr sz="1800">
                <a:solidFill>
                  <a:schemeClr val="lt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52" name="Google Shape;152;p18"/>
          <p:cNvSpPr/>
          <p:nvPr/>
        </p:nvSpPr>
        <p:spPr>
          <a:xfrm>
            <a:off x="1275595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53" name="Google Shape;153;p18"/>
          <p:cNvSpPr/>
          <p:nvPr>
            <p:ph idx="9" type="pic"/>
          </p:nvPr>
        </p:nvSpPr>
        <p:spPr>
          <a:xfrm>
            <a:off x="12984538" y="3324444"/>
            <a:ext cx="3657600" cy="3657600"/>
          </a:xfrm>
          <a:prstGeom prst="ellipse">
            <a:avLst/>
          </a:prstGeom>
          <a:solidFill>
            <a:schemeClr val="lt2"/>
          </a:solidFill>
          <a:ln>
            <a:noFill/>
          </a:ln>
        </p:spPr>
      </p:sp>
      <p:sp>
        <p:nvSpPr>
          <p:cNvPr id="154" name="Google Shape;154;p18"/>
          <p:cNvSpPr/>
          <p:nvPr/>
        </p:nvSpPr>
        <p:spPr>
          <a:xfrm>
            <a:off x="12618850" y="2949000"/>
            <a:ext cx="4389000" cy="4389000"/>
          </a:xfrm>
          <a:prstGeom prst="arc">
            <a:avLst>
              <a:gd fmla="val 14620261" name="adj1"/>
              <a:gd fmla="val 1793986"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55" name="Google Shape;155;p18"/>
          <p:cNvSpPr/>
          <p:nvPr/>
        </p:nvSpPr>
        <p:spPr>
          <a:xfrm>
            <a:off x="12618850" y="2949000"/>
            <a:ext cx="4389000" cy="4389000"/>
          </a:xfrm>
          <a:prstGeom prst="arc">
            <a:avLst>
              <a:gd fmla="val 6901830" name="adj1"/>
              <a:gd fmla="val 9997533"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pic>
        <p:nvPicPr>
          <p:cNvPr id="156" name="Google Shape;156;p18" title="splunk-conf25-logo-horz-w-rgb.png"/>
          <p:cNvPicPr preferRelativeResize="0"/>
          <p:nvPr/>
        </p:nvPicPr>
        <p:blipFill rotWithShape="1">
          <a:blip r:embed="rId2">
            <a:alphaModFix/>
          </a:blip>
          <a:srcRect b="6475" l="0" r="0" t="6468"/>
          <a:stretch/>
        </p:blipFill>
        <p:spPr>
          <a:xfrm>
            <a:off x="14400282" y="9260588"/>
            <a:ext cx="3183586" cy="8301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 4" showMasterSp="0">
  <p:cSld name="1_Three Speaker Intro">
    <p:spTree>
      <p:nvGrpSpPr>
        <p:cNvPr id="157" name="Shape 157"/>
        <p:cNvGrpSpPr/>
        <p:nvPr/>
      </p:nvGrpSpPr>
      <p:grpSpPr>
        <a:xfrm>
          <a:off x="0" y="0"/>
          <a:ext cx="0" cy="0"/>
          <a:chOff x="0" y="0"/>
          <a:chExt cx="0" cy="0"/>
        </a:xfrm>
      </p:grpSpPr>
      <p:sp>
        <p:nvSpPr>
          <p:cNvPr id="158" name="Google Shape;158;p19"/>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159" name="Google Shape;159;p19"/>
          <p:cNvSpPr txBox="1"/>
          <p:nvPr>
            <p:ph idx="2" type="title"/>
          </p:nvPr>
        </p:nvSpPr>
        <p:spPr>
          <a:xfrm>
            <a:off x="914400" y="7443625"/>
            <a:ext cx="3703200" cy="757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60" name="Google Shape;160;p19"/>
          <p:cNvSpPr txBox="1"/>
          <p:nvPr>
            <p:ph idx="1" type="subTitle"/>
          </p:nvPr>
        </p:nvSpPr>
        <p:spPr>
          <a:xfrm>
            <a:off x="914400" y="8353225"/>
            <a:ext cx="3703200" cy="103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800"/>
              <a:buNone/>
              <a:defRPr sz="1800">
                <a:solidFill>
                  <a:schemeClr val="lt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61" name="Google Shape;161;p19"/>
          <p:cNvSpPr txBox="1"/>
          <p:nvPr>
            <p:ph idx="3" type="title"/>
          </p:nvPr>
        </p:nvSpPr>
        <p:spPr>
          <a:xfrm>
            <a:off x="5166350" y="7443625"/>
            <a:ext cx="3703200" cy="757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62" name="Google Shape;162;p19"/>
          <p:cNvSpPr txBox="1"/>
          <p:nvPr>
            <p:ph idx="4" type="subTitle"/>
          </p:nvPr>
        </p:nvSpPr>
        <p:spPr>
          <a:xfrm>
            <a:off x="5166350" y="8353225"/>
            <a:ext cx="3703200" cy="103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800"/>
              <a:buNone/>
              <a:defRPr sz="1800">
                <a:solidFill>
                  <a:schemeClr val="lt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63" name="Google Shape;163;p19"/>
          <p:cNvSpPr txBox="1"/>
          <p:nvPr>
            <p:ph idx="5" type="title"/>
          </p:nvPr>
        </p:nvSpPr>
        <p:spPr>
          <a:xfrm>
            <a:off x="9418325" y="7443625"/>
            <a:ext cx="3703200" cy="757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64" name="Google Shape;164;p19"/>
          <p:cNvSpPr txBox="1"/>
          <p:nvPr>
            <p:ph idx="6" type="subTitle"/>
          </p:nvPr>
        </p:nvSpPr>
        <p:spPr>
          <a:xfrm>
            <a:off x="9418325" y="8353225"/>
            <a:ext cx="3703200" cy="103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800"/>
              <a:buNone/>
              <a:defRPr sz="1800">
                <a:solidFill>
                  <a:schemeClr val="lt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65" name="Google Shape;165;p19"/>
          <p:cNvSpPr txBox="1"/>
          <p:nvPr>
            <p:ph idx="7" type="title"/>
          </p:nvPr>
        </p:nvSpPr>
        <p:spPr>
          <a:xfrm>
            <a:off x="13670275" y="7443625"/>
            <a:ext cx="3703200" cy="7572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66" name="Google Shape;166;p19"/>
          <p:cNvSpPr txBox="1"/>
          <p:nvPr>
            <p:ph idx="8" type="subTitle"/>
          </p:nvPr>
        </p:nvSpPr>
        <p:spPr>
          <a:xfrm>
            <a:off x="13670275" y="8353225"/>
            <a:ext cx="3703200" cy="103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800"/>
              <a:buNone/>
              <a:defRPr sz="1800">
                <a:solidFill>
                  <a:schemeClr val="lt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67" name="Google Shape;167;p19"/>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168" name="Google Shape;168;p19"/>
          <p:cNvSpPr/>
          <p:nvPr/>
        </p:nvSpPr>
        <p:spPr>
          <a:xfrm>
            <a:off x="1023891" y="3415800"/>
            <a:ext cx="3474600" cy="34746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69" name="Google Shape;169;p19"/>
          <p:cNvSpPr/>
          <p:nvPr>
            <p:ph idx="9" type="pic"/>
          </p:nvPr>
        </p:nvSpPr>
        <p:spPr>
          <a:xfrm>
            <a:off x="1252479" y="3644394"/>
            <a:ext cx="3017400" cy="3017400"/>
          </a:xfrm>
          <a:prstGeom prst="ellipse">
            <a:avLst/>
          </a:prstGeom>
          <a:solidFill>
            <a:schemeClr val="lt2"/>
          </a:solidFill>
          <a:ln>
            <a:noFill/>
          </a:ln>
        </p:spPr>
      </p:sp>
      <p:sp>
        <p:nvSpPr>
          <p:cNvPr id="170" name="Google Shape;170;p19"/>
          <p:cNvSpPr/>
          <p:nvPr/>
        </p:nvSpPr>
        <p:spPr>
          <a:xfrm>
            <a:off x="886791" y="3268950"/>
            <a:ext cx="3749100" cy="3749100"/>
          </a:xfrm>
          <a:prstGeom prst="arc">
            <a:avLst>
              <a:gd fmla="val 12026828" name="adj1"/>
              <a:gd fmla="val 18856356"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71" name="Google Shape;171;p19"/>
          <p:cNvSpPr/>
          <p:nvPr/>
        </p:nvSpPr>
        <p:spPr>
          <a:xfrm>
            <a:off x="886791" y="3268950"/>
            <a:ext cx="3749100" cy="3749100"/>
          </a:xfrm>
          <a:prstGeom prst="arc">
            <a:avLst>
              <a:gd fmla="val 4425672" name="adj1"/>
              <a:gd fmla="val 7791051"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72" name="Google Shape;172;p19"/>
          <p:cNvSpPr/>
          <p:nvPr/>
        </p:nvSpPr>
        <p:spPr>
          <a:xfrm>
            <a:off x="5280491" y="3415800"/>
            <a:ext cx="3474600" cy="34746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73" name="Google Shape;173;p19"/>
          <p:cNvSpPr/>
          <p:nvPr>
            <p:ph idx="13" type="pic"/>
          </p:nvPr>
        </p:nvSpPr>
        <p:spPr>
          <a:xfrm>
            <a:off x="5509079" y="3644394"/>
            <a:ext cx="3017400" cy="3017400"/>
          </a:xfrm>
          <a:prstGeom prst="ellipse">
            <a:avLst/>
          </a:prstGeom>
          <a:solidFill>
            <a:schemeClr val="lt2"/>
          </a:solidFill>
          <a:ln>
            <a:noFill/>
          </a:ln>
        </p:spPr>
      </p:sp>
      <p:sp>
        <p:nvSpPr>
          <p:cNvPr id="174" name="Google Shape;174;p19"/>
          <p:cNvSpPr/>
          <p:nvPr/>
        </p:nvSpPr>
        <p:spPr>
          <a:xfrm>
            <a:off x="5143391" y="3268950"/>
            <a:ext cx="3749100" cy="3749100"/>
          </a:xfrm>
          <a:prstGeom prst="arc">
            <a:avLst>
              <a:gd fmla="val 19620526" name="adj1"/>
              <a:gd fmla="val 888953"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75" name="Google Shape;175;p19"/>
          <p:cNvSpPr/>
          <p:nvPr/>
        </p:nvSpPr>
        <p:spPr>
          <a:xfrm>
            <a:off x="5143391" y="3268950"/>
            <a:ext cx="3749100" cy="3749100"/>
          </a:xfrm>
          <a:prstGeom prst="arc">
            <a:avLst>
              <a:gd fmla="val 7957202" name="adj1"/>
              <a:gd fmla="val 14987656"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76" name="Google Shape;176;p19"/>
          <p:cNvSpPr/>
          <p:nvPr/>
        </p:nvSpPr>
        <p:spPr>
          <a:xfrm>
            <a:off x="9537091" y="3415800"/>
            <a:ext cx="3474600" cy="34746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77" name="Google Shape;177;p19"/>
          <p:cNvSpPr/>
          <p:nvPr>
            <p:ph idx="14" type="pic"/>
          </p:nvPr>
        </p:nvSpPr>
        <p:spPr>
          <a:xfrm>
            <a:off x="9765679" y="3644394"/>
            <a:ext cx="3017400" cy="3017400"/>
          </a:xfrm>
          <a:prstGeom prst="ellipse">
            <a:avLst/>
          </a:prstGeom>
          <a:solidFill>
            <a:schemeClr val="lt2"/>
          </a:solidFill>
          <a:ln>
            <a:noFill/>
          </a:ln>
        </p:spPr>
      </p:sp>
      <p:sp>
        <p:nvSpPr>
          <p:cNvPr id="178" name="Google Shape;178;p19"/>
          <p:cNvSpPr/>
          <p:nvPr/>
        </p:nvSpPr>
        <p:spPr>
          <a:xfrm>
            <a:off x="9399991" y="3268950"/>
            <a:ext cx="3749100" cy="3749100"/>
          </a:xfrm>
          <a:prstGeom prst="arc">
            <a:avLst>
              <a:gd fmla="val 14885306" name="adj1"/>
              <a:gd fmla="val 1346313"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79" name="Google Shape;179;p19"/>
          <p:cNvSpPr/>
          <p:nvPr/>
        </p:nvSpPr>
        <p:spPr>
          <a:xfrm>
            <a:off x="9399991" y="3268950"/>
            <a:ext cx="3749100" cy="3749100"/>
          </a:xfrm>
          <a:prstGeom prst="arc">
            <a:avLst>
              <a:gd fmla="val 4140601" name="adj1"/>
              <a:gd fmla="val 9788656"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80" name="Google Shape;180;p19"/>
          <p:cNvSpPr/>
          <p:nvPr/>
        </p:nvSpPr>
        <p:spPr>
          <a:xfrm>
            <a:off x="13793691" y="3415800"/>
            <a:ext cx="3474600" cy="34746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81" name="Google Shape;181;p19"/>
          <p:cNvSpPr/>
          <p:nvPr>
            <p:ph idx="15" type="pic"/>
          </p:nvPr>
        </p:nvSpPr>
        <p:spPr>
          <a:xfrm>
            <a:off x="14022279" y="3644394"/>
            <a:ext cx="3017400" cy="3017400"/>
          </a:xfrm>
          <a:prstGeom prst="ellipse">
            <a:avLst/>
          </a:prstGeom>
          <a:solidFill>
            <a:schemeClr val="lt2"/>
          </a:solidFill>
          <a:ln>
            <a:noFill/>
          </a:ln>
        </p:spPr>
      </p:sp>
      <p:sp>
        <p:nvSpPr>
          <p:cNvPr id="182" name="Google Shape;182;p19"/>
          <p:cNvSpPr/>
          <p:nvPr/>
        </p:nvSpPr>
        <p:spPr>
          <a:xfrm>
            <a:off x="13656591" y="3268950"/>
            <a:ext cx="3749100" cy="3749100"/>
          </a:xfrm>
          <a:prstGeom prst="arc">
            <a:avLst>
              <a:gd fmla="val 20771101" name="adj1"/>
              <a:gd fmla="val 6715958"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83" name="Google Shape;183;p19"/>
          <p:cNvSpPr/>
          <p:nvPr/>
        </p:nvSpPr>
        <p:spPr>
          <a:xfrm>
            <a:off x="13656591" y="3268950"/>
            <a:ext cx="3749100" cy="3749100"/>
          </a:xfrm>
          <a:prstGeom prst="arc">
            <a:avLst>
              <a:gd fmla="val 8349599" name="adj1"/>
              <a:gd fmla="val 12345560" name="adj2"/>
            </a:avLst>
          </a:prstGeom>
          <a:noFill/>
          <a:ln cap="rnd" cmpd="sng" w="38100">
            <a:solidFill>
              <a:srgbClr val="FFAB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pic>
        <p:nvPicPr>
          <p:cNvPr id="184" name="Google Shape;184;p19" title="splunk-conf25-logo-horz-w-rgb.png"/>
          <p:cNvPicPr preferRelativeResize="0"/>
          <p:nvPr/>
        </p:nvPicPr>
        <p:blipFill rotWithShape="1">
          <a:blip r:embed="rId2">
            <a:alphaModFix/>
          </a:blip>
          <a:srcRect b="6475" l="0" r="0" t="6468"/>
          <a:stretch/>
        </p:blipFill>
        <p:spPr>
          <a:xfrm>
            <a:off x="14400282" y="9260588"/>
            <a:ext cx="3183586" cy="8301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able of Contents" showMasterSp="0">
  <p:cSld name="Full Photo 2_2_1_2">
    <p:spTree>
      <p:nvGrpSpPr>
        <p:cNvPr id="185" name="Shape 185"/>
        <p:cNvGrpSpPr/>
        <p:nvPr/>
      </p:nvGrpSpPr>
      <p:grpSpPr>
        <a:xfrm>
          <a:off x="0" y="0"/>
          <a:ext cx="0" cy="0"/>
          <a:chOff x="0" y="0"/>
          <a:chExt cx="0" cy="0"/>
        </a:xfrm>
      </p:grpSpPr>
      <p:sp>
        <p:nvSpPr>
          <p:cNvPr id="186" name="Google Shape;186;p20"/>
          <p:cNvSpPr/>
          <p:nvPr/>
        </p:nvSpPr>
        <p:spPr>
          <a:xfrm rot="10800000">
            <a:off x="-50" y="0"/>
            <a:ext cx="60186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187" name="Google Shape;187;p20"/>
          <p:cNvSpPr txBox="1"/>
          <p:nvPr>
            <p:ph type="title"/>
          </p:nvPr>
        </p:nvSpPr>
        <p:spPr>
          <a:xfrm>
            <a:off x="914400" y="914400"/>
            <a:ext cx="4189800" cy="26256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6000"/>
              <a:buFont typeface="Lexend"/>
              <a:buNone/>
              <a:defRPr b="1" i="0" sz="6000" u="none" cap="none" strike="noStrike">
                <a:solidFill>
                  <a:schemeClr val="lt1"/>
                </a:solidFill>
                <a:latin typeface="Lexend"/>
                <a:ea typeface="Lexend"/>
                <a:cs typeface="Lexend"/>
                <a:sym typeface="Lexend"/>
              </a:defRPr>
            </a:lvl1pPr>
            <a:lvl2pPr lvl="1"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2pPr>
            <a:lvl3pPr lvl="2"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3pPr>
            <a:lvl4pPr lvl="3"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4pPr>
            <a:lvl5pPr lvl="4"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5pPr>
            <a:lvl6pPr lvl="5"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6pPr>
            <a:lvl7pPr lvl="6"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7pPr>
            <a:lvl8pPr lvl="7"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8pPr>
            <a:lvl9pPr lvl="8"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9pPr>
          </a:lstStyle>
          <a:p/>
        </p:txBody>
      </p:sp>
      <p:sp>
        <p:nvSpPr>
          <p:cNvPr id="188" name="Google Shape;188;p20"/>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Lexend"/>
                <a:ea typeface="Lexend"/>
                <a:cs typeface="Lexend"/>
                <a:sym typeface="Lexend"/>
              </a:rPr>
              <a:t>© 2025 SPLUNK LLC</a:t>
            </a:r>
            <a:endParaRPr b="0" i="0" sz="1000" u="none" cap="none" strike="noStrike">
              <a:solidFill>
                <a:schemeClr val="dk1"/>
              </a:solidFill>
              <a:latin typeface="Lexend"/>
              <a:ea typeface="Lexend"/>
              <a:cs typeface="Lexend"/>
              <a:sym typeface="Lexend"/>
            </a:endParaRPr>
          </a:p>
        </p:txBody>
      </p:sp>
      <p:sp>
        <p:nvSpPr>
          <p:cNvPr id="189" name="Google Shape;189;p20"/>
          <p:cNvSpPr txBox="1"/>
          <p:nvPr>
            <p:ph idx="1" type="body"/>
          </p:nvPr>
        </p:nvSpPr>
        <p:spPr>
          <a:xfrm>
            <a:off x="6932950" y="914400"/>
            <a:ext cx="10440600" cy="8458200"/>
          </a:xfrm>
          <a:prstGeom prst="rect">
            <a:avLst/>
          </a:prstGeom>
          <a:noFill/>
          <a:ln>
            <a:noFill/>
          </a:ln>
        </p:spPr>
        <p:txBody>
          <a:bodyPr anchorCtr="0" anchor="t" bIns="0" lIns="0" spcFirstLastPara="1" rIns="0" wrap="square" tIns="0">
            <a:noAutofit/>
          </a:bodyPr>
          <a:lstStyle>
            <a:lvl1pPr indent="-457200" lvl="0" marL="457200" algn="l">
              <a:lnSpc>
                <a:spcPct val="115000"/>
              </a:lnSpc>
              <a:spcBef>
                <a:spcPts val="0"/>
              </a:spcBef>
              <a:spcAft>
                <a:spcPts val="0"/>
              </a:spcAft>
              <a:buSzPts val="3600"/>
              <a:buFont typeface="Lexend"/>
              <a:buChar char="●"/>
              <a:defRPr sz="3600">
                <a:latin typeface="Lexend"/>
                <a:ea typeface="Lexend"/>
                <a:cs typeface="Lexend"/>
                <a:sym typeface="Lexend"/>
              </a:defRPr>
            </a:lvl1pPr>
            <a:lvl2pPr indent="-457200" lvl="1" marL="914400" algn="l">
              <a:lnSpc>
                <a:spcPct val="115000"/>
              </a:lnSpc>
              <a:spcBef>
                <a:spcPts val="2400"/>
              </a:spcBef>
              <a:spcAft>
                <a:spcPts val="0"/>
              </a:spcAft>
              <a:buSzPts val="3600"/>
              <a:buFont typeface="Lexend"/>
              <a:buChar char="‒"/>
              <a:defRPr sz="3600">
                <a:latin typeface="Lexend"/>
                <a:ea typeface="Lexend"/>
                <a:cs typeface="Lexend"/>
                <a:sym typeface="Lexend"/>
              </a:defRPr>
            </a:lvl2pPr>
            <a:lvl3pPr indent="-457200" lvl="2" marL="1371600" algn="l">
              <a:lnSpc>
                <a:spcPct val="115000"/>
              </a:lnSpc>
              <a:spcBef>
                <a:spcPts val="2400"/>
              </a:spcBef>
              <a:spcAft>
                <a:spcPts val="0"/>
              </a:spcAft>
              <a:buSzPts val="3600"/>
              <a:buFont typeface="Lexend"/>
              <a:buChar char="‒"/>
              <a:defRPr sz="3600">
                <a:latin typeface="Lexend"/>
                <a:ea typeface="Lexend"/>
                <a:cs typeface="Lexend"/>
                <a:sym typeface="Lexend"/>
              </a:defRPr>
            </a:lvl3pPr>
            <a:lvl4pPr indent="-457200" lvl="3" marL="1828800" algn="l">
              <a:lnSpc>
                <a:spcPct val="115000"/>
              </a:lnSpc>
              <a:spcBef>
                <a:spcPts val="2400"/>
              </a:spcBef>
              <a:spcAft>
                <a:spcPts val="0"/>
              </a:spcAft>
              <a:buSzPts val="3600"/>
              <a:buFont typeface="Lexend"/>
              <a:buChar char="‒"/>
              <a:defRPr sz="3600">
                <a:latin typeface="Lexend"/>
                <a:ea typeface="Lexend"/>
                <a:cs typeface="Lexend"/>
                <a:sym typeface="Lexend"/>
              </a:defRPr>
            </a:lvl4pPr>
            <a:lvl5pPr indent="-457200" lvl="4" marL="2286000" algn="l">
              <a:lnSpc>
                <a:spcPct val="115000"/>
              </a:lnSpc>
              <a:spcBef>
                <a:spcPts val="2400"/>
              </a:spcBef>
              <a:spcAft>
                <a:spcPts val="0"/>
              </a:spcAft>
              <a:buSzPts val="3600"/>
              <a:buFont typeface="Lexend"/>
              <a:buChar char="‒"/>
              <a:defRPr sz="3600">
                <a:latin typeface="Lexend"/>
                <a:ea typeface="Lexend"/>
                <a:cs typeface="Lexend"/>
                <a:sym typeface="Lexend"/>
              </a:defRPr>
            </a:lvl5pPr>
            <a:lvl6pPr indent="-457200" lvl="5" marL="2743200" algn="l">
              <a:lnSpc>
                <a:spcPct val="115000"/>
              </a:lnSpc>
              <a:spcBef>
                <a:spcPts val="2400"/>
              </a:spcBef>
              <a:spcAft>
                <a:spcPts val="0"/>
              </a:spcAft>
              <a:buSzPts val="3600"/>
              <a:buFont typeface="Lexend"/>
              <a:buChar char="‒"/>
              <a:defRPr sz="3600">
                <a:latin typeface="Lexend"/>
                <a:ea typeface="Lexend"/>
                <a:cs typeface="Lexend"/>
                <a:sym typeface="Lexend"/>
              </a:defRPr>
            </a:lvl6pPr>
            <a:lvl7pPr indent="-457200" lvl="6" marL="3200400" algn="l">
              <a:lnSpc>
                <a:spcPct val="115000"/>
              </a:lnSpc>
              <a:spcBef>
                <a:spcPts val="2400"/>
              </a:spcBef>
              <a:spcAft>
                <a:spcPts val="0"/>
              </a:spcAft>
              <a:buSzPts val="3600"/>
              <a:buFont typeface="Lexend"/>
              <a:buChar char="‒"/>
              <a:defRPr sz="3600">
                <a:latin typeface="Lexend"/>
                <a:ea typeface="Lexend"/>
                <a:cs typeface="Lexend"/>
                <a:sym typeface="Lexend"/>
              </a:defRPr>
            </a:lvl7pPr>
            <a:lvl8pPr indent="-457200" lvl="7" marL="3657600" algn="l">
              <a:lnSpc>
                <a:spcPct val="115000"/>
              </a:lnSpc>
              <a:spcBef>
                <a:spcPts val="2400"/>
              </a:spcBef>
              <a:spcAft>
                <a:spcPts val="0"/>
              </a:spcAft>
              <a:buSzPts val="3600"/>
              <a:buFont typeface="Lexend"/>
              <a:buChar char="‒"/>
              <a:defRPr sz="3600">
                <a:latin typeface="Lexend"/>
                <a:ea typeface="Lexend"/>
                <a:cs typeface="Lexend"/>
                <a:sym typeface="Lexend"/>
              </a:defRPr>
            </a:lvl8pPr>
            <a:lvl9pPr indent="-457200" lvl="8" marL="4114800" algn="l">
              <a:lnSpc>
                <a:spcPct val="115000"/>
              </a:lnSpc>
              <a:spcBef>
                <a:spcPts val="2400"/>
              </a:spcBef>
              <a:spcAft>
                <a:spcPts val="2400"/>
              </a:spcAft>
              <a:buSzPts val="3600"/>
              <a:buFont typeface="Lexend"/>
              <a:buChar char="‒"/>
              <a:defRPr sz="3600">
                <a:latin typeface="Lexend"/>
                <a:ea typeface="Lexend"/>
                <a:cs typeface="Lexend"/>
                <a:sym typeface="Lexen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Looking Statement" showMasterSp="0">
  <p:cSld name="Forward Looking Statement">
    <p:spTree>
      <p:nvGrpSpPr>
        <p:cNvPr id="20" name="Shape 20"/>
        <p:cNvGrpSpPr/>
        <p:nvPr/>
      </p:nvGrpSpPr>
      <p:grpSpPr>
        <a:xfrm>
          <a:off x="0" y="0"/>
          <a:ext cx="0" cy="0"/>
          <a:chOff x="0" y="0"/>
          <a:chExt cx="0" cy="0"/>
        </a:xfrm>
      </p:grpSpPr>
      <p:sp>
        <p:nvSpPr>
          <p:cNvPr id="21" name="Google Shape;21;p3"/>
          <p:cNvSpPr txBox="1"/>
          <p:nvPr/>
        </p:nvSpPr>
        <p:spPr>
          <a:xfrm>
            <a:off x="914400" y="914400"/>
            <a:ext cx="5120400" cy="155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Lexend"/>
                <a:ea typeface="Lexend"/>
                <a:cs typeface="Lexend"/>
                <a:sym typeface="Lexend"/>
              </a:rPr>
              <a:t>Forward-</a:t>
            </a:r>
            <a:br>
              <a:rPr b="1" i="0" lang="en-US" sz="4800" u="none" cap="none" strike="noStrike">
                <a:solidFill>
                  <a:schemeClr val="lt1"/>
                </a:solidFill>
                <a:latin typeface="Lexend"/>
                <a:ea typeface="Lexend"/>
                <a:cs typeface="Lexend"/>
                <a:sym typeface="Lexend"/>
              </a:rPr>
            </a:br>
            <a:r>
              <a:rPr b="1" i="0" lang="en-US" sz="4800" u="none" cap="none" strike="noStrike">
                <a:solidFill>
                  <a:schemeClr val="lt1"/>
                </a:solidFill>
                <a:latin typeface="Lexend"/>
                <a:ea typeface="Lexend"/>
                <a:cs typeface="Lexend"/>
                <a:sym typeface="Lexend"/>
              </a:rPr>
              <a:t>looking statements</a:t>
            </a:r>
            <a:endParaRPr b="1" i="0" sz="4800" u="none" cap="none" strike="noStrike">
              <a:solidFill>
                <a:schemeClr val="lt1"/>
              </a:solidFill>
              <a:latin typeface="Lexend"/>
              <a:ea typeface="Lexend"/>
              <a:cs typeface="Lexend"/>
              <a:sym typeface="Lexend"/>
            </a:endParaRPr>
          </a:p>
        </p:txBody>
      </p:sp>
      <p:sp>
        <p:nvSpPr>
          <p:cNvPr id="22" name="Google Shape;22;p3"/>
          <p:cNvSpPr txBox="1"/>
          <p:nvPr/>
        </p:nvSpPr>
        <p:spPr>
          <a:xfrm>
            <a:off x="6583725" y="914400"/>
            <a:ext cx="10789800" cy="6631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This presentation may contain forward-looking statements regarding future events, plans or the expected financial performance of our company, including our expectations regarding our products, technology, strategy, customers, markets, acquisitions and investments. These statements reflect management’s current expectations, estimates and assumptions based on the information currently available to us. These forward-looking statements are not guarantees of future performance and involve significant risks, uncertainties and other factors that may cause our actual results, performance or achievements to be materially different from results, performance or achievements expressed or implied by the forward-looking statements contained in this presentation.</a:t>
            </a:r>
            <a:endParaRPr b="0" i="0" sz="1400" u="none" cap="none" strike="noStrike">
              <a:solidFill>
                <a:schemeClr val="lt1"/>
              </a:solidFill>
              <a:latin typeface="Lexend"/>
              <a:ea typeface="Lexend"/>
              <a:cs typeface="Lexend"/>
              <a:sym typeface="Lexend"/>
            </a:endParaRPr>
          </a:p>
          <a:p>
            <a:pPr indent="0" lvl="0" marL="0" marR="0" rtl="0" algn="l">
              <a:lnSpc>
                <a:spcPct val="115000"/>
              </a:lnSpc>
              <a:spcBef>
                <a:spcPts val="1200"/>
              </a:spcBef>
              <a:spcAft>
                <a:spcPts val="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For additional information about factors that could cause actual results to differ materially from those described in the forward-looking statements made in this presentation, please refer to our periodic reports and other filings with the SEC, including the risk factors identified in our most recent quarterly reports on Form 10-Q and annual reports on Form 10-K, copies of which may be obtained by visiting the Splunk Investor Relations website at www.investors.splunk.com or the SEC's website at www.sec.gov. The forward-looking statements made in this presentation are made as of the time and date of this presentation. If reviewed after the initial presentation, even if made available by us, on our website or otherwise, it may not contain current or accurate information. We disclaim any obligation to update or revise any forward-looking statement based on new information, future events or otherwise, except as required by applicable law.</a:t>
            </a:r>
            <a:endParaRPr b="0" i="0" sz="1400" u="none" cap="none" strike="noStrike">
              <a:solidFill>
                <a:schemeClr val="lt1"/>
              </a:solidFill>
              <a:latin typeface="Lexend"/>
              <a:ea typeface="Lexend"/>
              <a:cs typeface="Lexend"/>
              <a:sym typeface="Lexend"/>
            </a:endParaRPr>
          </a:p>
          <a:p>
            <a:pPr indent="0" lvl="0" marL="0" marR="0" rtl="0" algn="l">
              <a:lnSpc>
                <a:spcPct val="115000"/>
              </a:lnSpc>
              <a:spcBef>
                <a:spcPts val="1200"/>
              </a:spcBef>
              <a:spcAft>
                <a:spcPts val="120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In addition, any information about our roadmap outlines our general product direction and is subject to change at any time without notice. It is for informational purposes only and shall not be incorporated into any contract or other commitment. We undertake no obligation either to develop the features or functionalities described, in beta or in preview (used interchangeably), or to include any such feature or functionality in a future release.</a:t>
            </a:r>
            <a:endParaRPr b="0" i="0" sz="1400" u="none" cap="none" strike="noStrike">
              <a:solidFill>
                <a:schemeClr val="lt1"/>
              </a:solidFill>
              <a:latin typeface="Lexend"/>
              <a:ea typeface="Lexend"/>
              <a:cs typeface="Lexend"/>
              <a:sym typeface="Lexend"/>
            </a:endParaRPr>
          </a:p>
        </p:txBody>
      </p:sp>
      <p:sp>
        <p:nvSpPr>
          <p:cNvPr id="23" name="Google Shape;23;p3"/>
          <p:cNvSpPr/>
          <p:nvPr/>
        </p:nvSpPr>
        <p:spPr>
          <a:xfrm>
            <a:off x="6583725" y="7566325"/>
            <a:ext cx="10789800" cy="915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4" name="Google Shape;24;p3"/>
          <p:cNvSpPr txBox="1"/>
          <p:nvPr/>
        </p:nvSpPr>
        <p:spPr>
          <a:xfrm>
            <a:off x="6583725" y="7881450"/>
            <a:ext cx="10789800" cy="790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20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Splunk, Splunk&gt; and Turn Data Into Doing are trademarks and registered trademarks of Splunk Inc. in the United States and other countries. All other brand names, product names or trademarks belong to their respective owners. </a:t>
            </a:r>
            <a:br>
              <a:rPr b="0" i="0" lang="en-US" sz="1400" u="none" cap="none" strike="noStrike">
                <a:solidFill>
                  <a:schemeClr val="lt1"/>
                </a:solidFill>
                <a:latin typeface="Lexend"/>
                <a:ea typeface="Lexend"/>
                <a:cs typeface="Lexend"/>
                <a:sym typeface="Lexend"/>
              </a:rPr>
            </a:br>
            <a:r>
              <a:rPr b="0" i="0" lang="en-US" sz="1400" u="none" cap="none" strike="noStrike">
                <a:solidFill>
                  <a:schemeClr val="lt1"/>
                </a:solidFill>
                <a:latin typeface="Lexend"/>
                <a:ea typeface="Lexend"/>
                <a:cs typeface="Lexend"/>
                <a:sym typeface="Lexend"/>
              </a:rPr>
              <a:t>© 2025 Splunk LLC. All rights reserved.</a:t>
            </a:r>
            <a:endParaRPr b="0" i="0" sz="1400" u="none" cap="none" strike="noStrike">
              <a:solidFill>
                <a:schemeClr val="lt1"/>
              </a:solidFill>
              <a:latin typeface="Lexend"/>
              <a:ea typeface="Lexend"/>
              <a:cs typeface="Lexend"/>
              <a:sym typeface="Lexend"/>
            </a:endParaRPr>
          </a:p>
        </p:txBody>
      </p:sp>
      <p:sp>
        <p:nvSpPr>
          <p:cNvPr id="25" name="Google Shape;25;p3"/>
          <p:cNvSpPr txBox="1"/>
          <p:nvPr/>
        </p:nvSpPr>
        <p:spPr>
          <a:xfrm>
            <a:off x="16396200" y="0"/>
            <a:ext cx="17394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pic>
        <p:nvPicPr>
          <p:cNvPr id="26" name="Google Shape;26;p3" title="splunk-conf25-logo-horz-w-rgb.png"/>
          <p:cNvPicPr preferRelativeResize="0"/>
          <p:nvPr/>
        </p:nvPicPr>
        <p:blipFill rotWithShape="1">
          <a:blip r:embed="rId2">
            <a:alphaModFix/>
          </a:blip>
          <a:srcRect b="6475" l="0" r="0" t="6468"/>
          <a:stretch/>
        </p:blipFill>
        <p:spPr>
          <a:xfrm>
            <a:off x="13268138" y="8806620"/>
            <a:ext cx="4389004" cy="11443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Photo 1.3">
  <p:cSld name="Title and Content_2">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21"/>
          <p:cNvSpPr txBox="1"/>
          <p:nvPr>
            <p:ph type="title"/>
          </p:nvPr>
        </p:nvSpPr>
        <p:spPr>
          <a:xfrm>
            <a:off x="914400" y="914400"/>
            <a:ext cx="8221500" cy="15546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192" name="Google Shape;192;p21"/>
          <p:cNvSpPr txBox="1"/>
          <p:nvPr>
            <p:ph idx="1" type="subTitle"/>
          </p:nvPr>
        </p:nvSpPr>
        <p:spPr>
          <a:xfrm>
            <a:off x="914400" y="2621400"/>
            <a:ext cx="8221500" cy="918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193" name="Google Shape;193;p21"/>
          <p:cNvSpPr txBox="1"/>
          <p:nvPr>
            <p:ph idx="2" type="body"/>
          </p:nvPr>
        </p:nvSpPr>
        <p:spPr>
          <a:xfrm>
            <a:off x="914400" y="4114800"/>
            <a:ext cx="69318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Photo 1.4">
  <p:cSld name="Title and Content_2_1">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22"/>
          <p:cNvSpPr txBox="1"/>
          <p:nvPr>
            <p:ph type="title"/>
          </p:nvPr>
        </p:nvSpPr>
        <p:spPr>
          <a:xfrm>
            <a:off x="914400" y="914400"/>
            <a:ext cx="82215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196" name="Google Shape;196;p22"/>
          <p:cNvSpPr txBox="1"/>
          <p:nvPr>
            <p:ph idx="1" type="subTitle"/>
          </p:nvPr>
        </p:nvSpPr>
        <p:spPr>
          <a:xfrm>
            <a:off x="914400" y="2605200"/>
            <a:ext cx="8221500" cy="6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197" name="Google Shape;197;p22"/>
          <p:cNvSpPr txBox="1"/>
          <p:nvPr>
            <p:ph idx="2" type="body"/>
          </p:nvPr>
        </p:nvSpPr>
        <p:spPr>
          <a:xfrm>
            <a:off x="914400" y="4114800"/>
            <a:ext cx="70491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Photo 1.2">
  <p:cSld name="CUSTOM_5_1_2">
    <p:bg>
      <p:bgPr>
        <a:gradFill>
          <a:gsLst>
            <a:gs pos="0">
              <a:schemeClr val="dk1"/>
            </a:gs>
            <a:gs pos="36000">
              <a:schemeClr val="dk1"/>
            </a:gs>
            <a:gs pos="85000">
              <a:srgbClr val="20003F"/>
            </a:gs>
            <a:gs pos="100000">
              <a:srgbClr val="20003F"/>
            </a:gs>
          </a:gsLst>
          <a:lin ang="2698631" scaled="0"/>
        </a:gradFill>
      </p:bgPr>
    </p:bg>
    <p:spTree>
      <p:nvGrpSpPr>
        <p:cNvPr id="198" name="Shape 198"/>
        <p:cNvGrpSpPr/>
        <p:nvPr/>
      </p:nvGrpSpPr>
      <p:grpSpPr>
        <a:xfrm>
          <a:off x="0" y="0"/>
          <a:ext cx="0" cy="0"/>
          <a:chOff x="0" y="0"/>
          <a:chExt cx="0" cy="0"/>
        </a:xfrm>
      </p:grpSpPr>
      <p:sp>
        <p:nvSpPr>
          <p:cNvPr id="199" name="Google Shape;199;p23"/>
          <p:cNvSpPr/>
          <p:nvPr/>
        </p:nvSpPr>
        <p:spPr>
          <a:xfrm>
            <a:off x="10819625" y="-548425"/>
            <a:ext cx="8595000" cy="85950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00" name="Google Shape;200;p23"/>
          <p:cNvSpPr/>
          <p:nvPr/>
        </p:nvSpPr>
        <p:spPr>
          <a:xfrm>
            <a:off x="8990825" y="-914400"/>
            <a:ext cx="1828800" cy="1828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01" name="Google Shape;201;p23"/>
          <p:cNvSpPr/>
          <p:nvPr/>
        </p:nvSpPr>
        <p:spPr>
          <a:xfrm>
            <a:off x="8807975" y="-1097250"/>
            <a:ext cx="2194500" cy="2194500"/>
          </a:xfrm>
          <a:prstGeom prst="arc">
            <a:avLst>
              <a:gd fmla="val 4242549" name="adj1"/>
              <a:gd fmla="val 13656213" name="adj2"/>
            </a:avLst>
          </a:prstGeom>
          <a:noFill/>
          <a:ln cap="rnd"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02" name="Google Shape;202;p23"/>
          <p:cNvSpPr/>
          <p:nvPr/>
        </p:nvSpPr>
        <p:spPr>
          <a:xfrm>
            <a:off x="8807975" y="4920275"/>
            <a:ext cx="4871100" cy="4871100"/>
          </a:xfrm>
          <a:prstGeom prst="arc">
            <a:avLst>
              <a:gd fmla="val 6527346" name="adj1"/>
              <a:gd fmla="val 13182129" name="adj2"/>
            </a:avLst>
          </a:prstGeom>
          <a:noFill/>
          <a:ln cap="rnd"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03" name="Google Shape;203;p23"/>
          <p:cNvSpPr txBox="1"/>
          <p:nvPr>
            <p:ph type="title"/>
          </p:nvPr>
        </p:nvSpPr>
        <p:spPr>
          <a:xfrm>
            <a:off x="914400" y="914400"/>
            <a:ext cx="6801000" cy="2625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6000"/>
              <a:buFont typeface="Lexend"/>
              <a:buNone/>
              <a:defRPr b="1" i="0" sz="6000" u="none" cap="none" strike="noStrike">
                <a:solidFill>
                  <a:schemeClr val="lt1"/>
                </a:solidFill>
                <a:latin typeface="Lexend"/>
                <a:ea typeface="Lexend"/>
                <a:cs typeface="Lexend"/>
                <a:sym typeface="Lexend"/>
              </a:defRPr>
            </a:lvl1pPr>
            <a:lvl2pPr lvl="1"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2pPr>
            <a:lvl3pPr lvl="2"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3pPr>
            <a:lvl4pPr lvl="3"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4pPr>
            <a:lvl5pPr lvl="4"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5pPr>
            <a:lvl6pPr lvl="5"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6pPr>
            <a:lvl7pPr lvl="6"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7pPr>
            <a:lvl8pPr lvl="7"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8pPr>
            <a:lvl9pPr lvl="8"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9pPr>
          </a:lstStyle>
          <a:p/>
        </p:txBody>
      </p:sp>
      <p:sp>
        <p:nvSpPr>
          <p:cNvPr id="204" name="Google Shape;204;p23"/>
          <p:cNvSpPr txBox="1"/>
          <p:nvPr>
            <p:ph idx="1" type="subTitle"/>
          </p:nvPr>
        </p:nvSpPr>
        <p:spPr>
          <a:xfrm>
            <a:off x="914400" y="3692250"/>
            <a:ext cx="68010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3000"/>
              <a:buFont typeface="Lexend"/>
              <a:buNone/>
              <a:defRPr sz="3000">
                <a:solidFill>
                  <a:schemeClr val="lt1"/>
                </a:solidFill>
                <a:latin typeface="Lexend"/>
                <a:ea typeface="Lexend"/>
                <a:cs typeface="Lexend"/>
                <a:sym typeface="Lexend"/>
              </a:defRPr>
            </a:lvl1pPr>
            <a:lvl2pPr lvl="1"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p:txBody>
      </p:sp>
      <p:pic>
        <p:nvPicPr>
          <p:cNvPr id="205" name="Google Shape;205;p23"/>
          <p:cNvPicPr preferRelativeResize="0"/>
          <p:nvPr/>
        </p:nvPicPr>
        <p:blipFill rotWithShape="1">
          <a:blip r:embed="rId2">
            <a:alphaModFix/>
          </a:blip>
          <a:srcRect b="0" l="16478" r="16478" t="0"/>
          <a:stretch/>
        </p:blipFill>
        <p:spPr>
          <a:xfrm>
            <a:off x="11052525" y="-315525"/>
            <a:ext cx="8129100" cy="8129100"/>
          </a:xfrm>
          <a:prstGeom prst="ellipse">
            <a:avLst/>
          </a:prstGeom>
          <a:noFill/>
          <a:ln>
            <a:noFill/>
          </a:ln>
        </p:spPr>
      </p:pic>
      <p:pic>
        <p:nvPicPr>
          <p:cNvPr id="206" name="Google Shape;206;p23"/>
          <p:cNvPicPr preferRelativeResize="0"/>
          <p:nvPr/>
        </p:nvPicPr>
        <p:blipFill rotWithShape="1">
          <a:blip r:embed="rId3">
            <a:alphaModFix/>
          </a:blip>
          <a:srcRect b="0" l="14649" r="14648" t="0"/>
          <a:stretch/>
        </p:blipFill>
        <p:spPr>
          <a:xfrm>
            <a:off x="9067350" y="5179650"/>
            <a:ext cx="4352400" cy="4352400"/>
          </a:xfrm>
          <a:prstGeom prst="ellipse">
            <a:avLst/>
          </a:prstGeom>
          <a:noFill/>
          <a:ln>
            <a:noFill/>
          </a:ln>
          <a:effectLst>
            <a:outerShdw blurRad="642938" rotWithShape="0" algn="bl" dir="3900000" dist="285750">
              <a:srgbClr val="000000">
                <a:alpha val="17647"/>
              </a:srgbClr>
            </a:outerShdw>
          </a:effec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Photo 1.1">
  <p:cSld name="CUSTOM_5_3">
    <p:spTree>
      <p:nvGrpSpPr>
        <p:cNvPr id="207" name="Shape 207"/>
        <p:cNvGrpSpPr/>
        <p:nvPr/>
      </p:nvGrpSpPr>
      <p:grpSpPr>
        <a:xfrm>
          <a:off x="0" y="0"/>
          <a:ext cx="0" cy="0"/>
          <a:chOff x="0" y="0"/>
          <a:chExt cx="0" cy="0"/>
        </a:xfrm>
      </p:grpSpPr>
      <p:sp>
        <p:nvSpPr>
          <p:cNvPr id="208" name="Google Shape;208;p24"/>
          <p:cNvSpPr/>
          <p:nvPr/>
        </p:nvSpPr>
        <p:spPr>
          <a:xfrm>
            <a:off x="10819625" y="-548425"/>
            <a:ext cx="8595000" cy="85950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09" name="Google Shape;209;p24"/>
          <p:cNvSpPr/>
          <p:nvPr/>
        </p:nvSpPr>
        <p:spPr>
          <a:xfrm>
            <a:off x="8990825" y="-914400"/>
            <a:ext cx="1828800" cy="1828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10" name="Google Shape;210;p24"/>
          <p:cNvSpPr/>
          <p:nvPr/>
        </p:nvSpPr>
        <p:spPr>
          <a:xfrm>
            <a:off x="8807975" y="-1097250"/>
            <a:ext cx="2194500" cy="2194500"/>
          </a:xfrm>
          <a:prstGeom prst="arc">
            <a:avLst>
              <a:gd fmla="val 4242549" name="adj1"/>
              <a:gd fmla="val 13656213" name="adj2"/>
            </a:avLst>
          </a:prstGeom>
          <a:noFill/>
          <a:ln cap="rnd"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11" name="Google Shape;211;p24"/>
          <p:cNvSpPr/>
          <p:nvPr/>
        </p:nvSpPr>
        <p:spPr>
          <a:xfrm>
            <a:off x="8807975" y="4920275"/>
            <a:ext cx="4871100" cy="4871100"/>
          </a:xfrm>
          <a:prstGeom prst="arc">
            <a:avLst>
              <a:gd fmla="val 6527346" name="adj1"/>
              <a:gd fmla="val 13182129" name="adj2"/>
            </a:avLst>
          </a:prstGeom>
          <a:noFill/>
          <a:ln cap="rnd"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pic>
        <p:nvPicPr>
          <p:cNvPr id="212" name="Google Shape;212;p24"/>
          <p:cNvPicPr preferRelativeResize="0"/>
          <p:nvPr/>
        </p:nvPicPr>
        <p:blipFill rotWithShape="1">
          <a:blip r:embed="rId2">
            <a:alphaModFix/>
          </a:blip>
          <a:srcRect b="0" l="20117" r="20117" t="0"/>
          <a:stretch/>
        </p:blipFill>
        <p:spPr>
          <a:xfrm>
            <a:off x="11052525" y="-315525"/>
            <a:ext cx="8129100" cy="8129100"/>
          </a:xfrm>
          <a:prstGeom prst="ellipse">
            <a:avLst/>
          </a:prstGeom>
          <a:noFill/>
          <a:ln>
            <a:noFill/>
          </a:ln>
        </p:spPr>
      </p:pic>
      <p:pic>
        <p:nvPicPr>
          <p:cNvPr id="213" name="Google Shape;213;p24"/>
          <p:cNvPicPr preferRelativeResize="0"/>
          <p:nvPr/>
        </p:nvPicPr>
        <p:blipFill rotWithShape="1">
          <a:blip r:embed="rId3">
            <a:alphaModFix/>
          </a:blip>
          <a:srcRect b="0" l="13323" r="20027" t="0"/>
          <a:stretch/>
        </p:blipFill>
        <p:spPr>
          <a:xfrm>
            <a:off x="9067350" y="5179650"/>
            <a:ext cx="4352400" cy="4352400"/>
          </a:xfrm>
          <a:prstGeom prst="ellipse">
            <a:avLst/>
          </a:prstGeom>
          <a:noFill/>
          <a:ln>
            <a:noFill/>
          </a:ln>
          <a:effectLst>
            <a:outerShdw blurRad="642938" rotWithShape="0" algn="bl" dir="3900000" dist="285750">
              <a:srgbClr val="000000">
                <a:alpha val="17647"/>
              </a:srgbClr>
            </a:outerShdw>
          </a:effectLst>
        </p:spPr>
      </p:pic>
      <p:sp>
        <p:nvSpPr>
          <p:cNvPr id="214" name="Google Shape;214;p24"/>
          <p:cNvSpPr txBox="1"/>
          <p:nvPr>
            <p:ph type="title"/>
          </p:nvPr>
        </p:nvSpPr>
        <p:spPr>
          <a:xfrm>
            <a:off x="914400" y="914400"/>
            <a:ext cx="6801000" cy="2625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SzPts val="6000"/>
              <a:buFont typeface="Lexend"/>
              <a:buNone/>
              <a:defRPr b="1" i="0" sz="6000" u="none" cap="none" strike="noStrike">
                <a:solidFill>
                  <a:schemeClr val="dk1"/>
                </a:solidFill>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9pPr>
          </a:lstStyle>
          <a:p/>
        </p:txBody>
      </p:sp>
      <p:sp>
        <p:nvSpPr>
          <p:cNvPr id="215" name="Google Shape;215;p24"/>
          <p:cNvSpPr txBox="1"/>
          <p:nvPr>
            <p:ph idx="1" type="subTitle"/>
          </p:nvPr>
        </p:nvSpPr>
        <p:spPr>
          <a:xfrm>
            <a:off x="914400" y="3692250"/>
            <a:ext cx="68010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3000"/>
              <a:buFont typeface="Lexend"/>
              <a:buNone/>
              <a:defRPr sz="3000">
                <a:solidFill>
                  <a:schemeClr val="dk1"/>
                </a:solidFill>
                <a:latin typeface="Lexend"/>
                <a:ea typeface="Lexend"/>
                <a:cs typeface="Lexend"/>
                <a:sym typeface="Lexend"/>
              </a:defRPr>
            </a:lvl1pPr>
            <a:lvl2pPr lvl="1"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2pPr>
            <a:lvl3pPr lvl="2"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3pPr>
            <a:lvl4pPr lvl="3"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4pPr>
            <a:lvl5pPr lvl="4"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5pPr>
            <a:lvl6pPr lvl="5"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6pPr>
            <a:lvl7pPr lvl="6"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7pPr>
            <a:lvl8pPr lvl="7"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8pPr>
            <a:lvl9pPr lvl="8"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rid 5 Photos" showMasterSp="0">
  <p:cSld name="Photo Grid_1">
    <p:spTree>
      <p:nvGrpSpPr>
        <p:cNvPr id="216" name="Shape 216"/>
        <p:cNvGrpSpPr/>
        <p:nvPr/>
      </p:nvGrpSpPr>
      <p:grpSpPr>
        <a:xfrm>
          <a:off x="0" y="0"/>
          <a:ext cx="0" cy="0"/>
          <a:chOff x="0" y="0"/>
          <a:chExt cx="0" cy="0"/>
        </a:xfrm>
      </p:grpSpPr>
      <p:sp>
        <p:nvSpPr>
          <p:cNvPr id="217" name="Google Shape;217;p25"/>
          <p:cNvSpPr/>
          <p:nvPr/>
        </p:nvSpPr>
        <p:spPr>
          <a:xfrm>
            <a:off x="6144750" y="0"/>
            <a:ext cx="5998500" cy="5084100"/>
          </a:xfrm>
          <a:prstGeom prst="rect">
            <a:avLst/>
          </a:prstGeom>
          <a:gradFill>
            <a:gsLst>
              <a:gs pos="0">
                <a:schemeClr val="accent1"/>
              </a:gs>
              <a:gs pos="35000">
                <a:schemeClr val="accent1"/>
              </a:gs>
              <a:gs pos="94000">
                <a:schemeClr val="accent3"/>
              </a:gs>
              <a:gs pos="100000">
                <a:schemeClr val="accent3"/>
              </a:gs>
            </a:gsLst>
            <a:lin ang="1199774" scaled="0"/>
          </a:gradFill>
          <a:ln>
            <a:noFill/>
          </a:ln>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18" name="Google Shape;218;p25"/>
          <p:cNvSpPr/>
          <p:nvPr>
            <p:ph idx="2" type="pic"/>
          </p:nvPr>
        </p:nvSpPr>
        <p:spPr>
          <a:xfrm>
            <a:off x="0" y="5202900"/>
            <a:ext cx="5998500" cy="5084100"/>
          </a:xfrm>
          <a:prstGeom prst="rect">
            <a:avLst/>
          </a:prstGeom>
          <a:noFill/>
          <a:ln>
            <a:noFill/>
          </a:ln>
        </p:spPr>
      </p:sp>
      <p:sp>
        <p:nvSpPr>
          <p:cNvPr id="219" name="Google Shape;219;p25"/>
          <p:cNvSpPr/>
          <p:nvPr>
            <p:ph idx="3" type="pic"/>
          </p:nvPr>
        </p:nvSpPr>
        <p:spPr>
          <a:xfrm>
            <a:off x="0" y="0"/>
            <a:ext cx="5998500" cy="5084100"/>
          </a:xfrm>
          <a:prstGeom prst="rect">
            <a:avLst/>
          </a:prstGeom>
          <a:noFill/>
          <a:ln>
            <a:noFill/>
          </a:ln>
        </p:spPr>
      </p:sp>
      <p:sp>
        <p:nvSpPr>
          <p:cNvPr id="220" name="Google Shape;220;p25"/>
          <p:cNvSpPr txBox="1"/>
          <p:nvPr>
            <p:ph type="title"/>
          </p:nvPr>
        </p:nvSpPr>
        <p:spPr>
          <a:xfrm>
            <a:off x="6583750" y="680700"/>
            <a:ext cx="5120400" cy="3100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lt1"/>
              </a:buClr>
              <a:buSzPts val="4800"/>
              <a:buFont typeface="Lexend"/>
              <a:buNone/>
              <a:defRPr b="1" i="0" sz="4800" u="none" cap="none" strike="noStrike">
                <a:solidFill>
                  <a:schemeClr val="lt1"/>
                </a:solidFill>
                <a:latin typeface="Lexend"/>
                <a:ea typeface="Lexend"/>
                <a:cs typeface="Lexend"/>
                <a:sym typeface="Lexend"/>
              </a:defRPr>
            </a:lvl1pPr>
            <a:lvl2pPr lvl="1"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2pPr>
            <a:lvl3pPr lvl="2"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3pPr>
            <a:lvl4pPr lvl="3"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4pPr>
            <a:lvl5pPr lvl="4"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5pPr>
            <a:lvl6pPr lvl="5"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6pPr>
            <a:lvl7pPr lvl="6"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7pPr>
            <a:lvl8pPr lvl="7"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8pPr>
            <a:lvl9pPr lvl="8"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9pPr>
          </a:lstStyle>
          <a:p/>
        </p:txBody>
      </p:sp>
      <p:sp>
        <p:nvSpPr>
          <p:cNvPr id="221" name="Google Shape;221;p25"/>
          <p:cNvSpPr txBox="1"/>
          <p:nvPr>
            <p:ph idx="1" type="subTitle"/>
          </p:nvPr>
        </p:nvSpPr>
        <p:spPr>
          <a:xfrm>
            <a:off x="6583750" y="3919600"/>
            <a:ext cx="5120400" cy="6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2400"/>
              <a:buFont typeface="Lexend"/>
              <a:buNone/>
              <a:defRPr sz="2400">
                <a:solidFill>
                  <a:schemeClr val="lt1"/>
                </a:solidFill>
                <a:latin typeface="Lexend"/>
                <a:ea typeface="Lexend"/>
                <a:cs typeface="Lexend"/>
                <a:sym typeface="Lexend"/>
              </a:defRPr>
            </a:lvl1pPr>
            <a:lvl2pPr lvl="1" algn="l">
              <a:lnSpc>
                <a:spcPct val="115000"/>
              </a:lnSpc>
              <a:spcBef>
                <a:spcPts val="0"/>
              </a:spcBef>
              <a:spcAft>
                <a:spcPts val="0"/>
              </a:spcAft>
              <a:buClr>
                <a:schemeClr val="lt1"/>
              </a:buClr>
              <a:buSzPts val="2400"/>
              <a:buFont typeface="Lexend Medium"/>
              <a:buNone/>
              <a:defRPr sz="2400">
                <a:solidFill>
                  <a:schemeClr val="lt1"/>
                </a:solidFill>
                <a:latin typeface="Lexend Medium"/>
                <a:ea typeface="Lexend Medium"/>
                <a:cs typeface="Lexend Medium"/>
                <a:sym typeface="Lexend Medium"/>
              </a:defRPr>
            </a:lvl2pPr>
            <a:lvl3pPr lvl="2" algn="l">
              <a:lnSpc>
                <a:spcPct val="115000"/>
              </a:lnSpc>
              <a:spcBef>
                <a:spcPts val="0"/>
              </a:spcBef>
              <a:spcAft>
                <a:spcPts val="0"/>
              </a:spcAft>
              <a:buClr>
                <a:schemeClr val="lt1"/>
              </a:buClr>
              <a:buSzPts val="2400"/>
              <a:buFont typeface="Lexend Medium"/>
              <a:buNone/>
              <a:defRPr sz="2400">
                <a:solidFill>
                  <a:schemeClr val="lt1"/>
                </a:solidFill>
                <a:latin typeface="Lexend Medium"/>
                <a:ea typeface="Lexend Medium"/>
                <a:cs typeface="Lexend Medium"/>
                <a:sym typeface="Lexend Medium"/>
              </a:defRPr>
            </a:lvl3pPr>
            <a:lvl4pPr lvl="3" algn="l">
              <a:lnSpc>
                <a:spcPct val="115000"/>
              </a:lnSpc>
              <a:spcBef>
                <a:spcPts val="0"/>
              </a:spcBef>
              <a:spcAft>
                <a:spcPts val="0"/>
              </a:spcAft>
              <a:buClr>
                <a:schemeClr val="lt1"/>
              </a:buClr>
              <a:buSzPts val="2400"/>
              <a:buFont typeface="Lexend Medium"/>
              <a:buNone/>
              <a:defRPr sz="2400">
                <a:solidFill>
                  <a:schemeClr val="lt1"/>
                </a:solidFill>
                <a:latin typeface="Lexend Medium"/>
                <a:ea typeface="Lexend Medium"/>
                <a:cs typeface="Lexend Medium"/>
                <a:sym typeface="Lexend Medium"/>
              </a:defRPr>
            </a:lvl4pPr>
            <a:lvl5pPr lvl="4" algn="l">
              <a:lnSpc>
                <a:spcPct val="115000"/>
              </a:lnSpc>
              <a:spcBef>
                <a:spcPts val="0"/>
              </a:spcBef>
              <a:spcAft>
                <a:spcPts val="0"/>
              </a:spcAft>
              <a:buClr>
                <a:schemeClr val="lt1"/>
              </a:buClr>
              <a:buSzPts val="2400"/>
              <a:buFont typeface="Lexend Medium"/>
              <a:buNone/>
              <a:defRPr sz="2400">
                <a:solidFill>
                  <a:schemeClr val="lt1"/>
                </a:solidFill>
                <a:latin typeface="Lexend Medium"/>
                <a:ea typeface="Lexend Medium"/>
                <a:cs typeface="Lexend Medium"/>
                <a:sym typeface="Lexend Medium"/>
              </a:defRPr>
            </a:lvl5pPr>
            <a:lvl6pPr lvl="5" algn="l">
              <a:lnSpc>
                <a:spcPct val="115000"/>
              </a:lnSpc>
              <a:spcBef>
                <a:spcPts val="0"/>
              </a:spcBef>
              <a:spcAft>
                <a:spcPts val="0"/>
              </a:spcAft>
              <a:buClr>
                <a:schemeClr val="lt1"/>
              </a:buClr>
              <a:buSzPts val="2400"/>
              <a:buFont typeface="Lexend Medium"/>
              <a:buNone/>
              <a:defRPr sz="2400">
                <a:solidFill>
                  <a:schemeClr val="lt1"/>
                </a:solidFill>
                <a:latin typeface="Lexend Medium"/>
                <a:ea typeface="Lexend Medium"/>
                <a:cs typeface="Lexend Medium"/>
                <a:sym typeface="Lexend Medium"/>
              </a:defRPr>
            </a:lvl6pPr>
            <a:lvl7pPr lvl="6" algn="l">
              <a:lnSpc>
                <a:spcPct val="115000"/>
              </a:lnSpc>
              <a:spcBef>
                <a:spcPts val="0"/>
              </a:spcBef>
              <a:spcAft>
                <a:spcPts val="0"/>
              </a:spcAft>
              <a:buClr>
                <a:schemeClr val="lt1"/>
              </a:buClr>
              <a:buSzPts val="2400"/>
              <a:buFont typeface="Lexend Medium"/>
              <a:buNone/>
              <a:defRPr sz="2400">
                <a:solidFill>
                  <a:schemeClr val="lt1"/>
                </a:solidFill>
                <a:latin typeface="Lexend Medium"/>
                <a:ea typeface="Lexend Medium"/>
                <a:cs typeface="Lexend Medium"/>
                <a:sym typeface="Lexend Medium"/>
              </a:defRPr>
            </a:lvl7pPr>
            <a:lvl8pPr lvl="7" algn="l">
              <a:lnSpc>
                <a:spcPct val="115000"/>
              </a:lnSpc>
              <a:spcBef>
                <a:spcPts val="0"/>
              </a:spcBef>
              <a:spcAft>
                <a:spcPts val="0"/>
              </a:spcAft>
              <a:buClr>
                <a:schemeClr val="lt1"/>
              </a:buClr>
              <a:buSzPts val="2400"/>
              <a:buFont typeface="Lexend Medium"/>
              <a:buNone/>
              <a:defRPr sz="2400">
                <a:solidFill>
                  <a:schemeClr val="lt1"/>
                </a:solidFill>
                <a:latin typeface="Lexend Medium"/>
                <a:ea typeface="Lexend Medium"/>
                <a:cs typeface="Lexend Medium"/>
                <a:sym typeface="Lexend Medium"/>
              </a:defRPr>
            </a:lvl8pPr>
            <a:lvl9pPr lvl="8" algn="l">
              <a:lnSpc>
                <a:spcPct val="115000"/>
              </a:lnSpc>
              <a:spcBef>
                <a:spcPts val="0"/>
              </a:spcBef>
              <a:spcAft>
                <a:spcPts val="0"/>
              </a:spcAft>
              <a:buClr>
                <a:schemeClr val="lt1"/>
              </a:buClr>
              <a:buSzPts val="2400"/>
              <a:buFont typeface="Lexend Medium"/>
              <a:buNone/>
              <a:defRPr sz="2400">
                <a:solidFill>
                  <a:schemeClr val="lt1"/>
                </a:solidFill>
                <a:latin typeface="Lexend Medium"/>
                <a:ea typeface="Lexend Medium"/>
                <a:cs typeface="Lexend Medium"/>
                <a:sym typeface="Lexend Medium"/>
              </a:defRPr>
            </a:lvl9pPr>
          </a:lstStyle>
          <a:p/>
        </p:txBody>
      </p:sp>
      <p:sp>
        <p:nvSpPr>
          <p:cNvPr id="222" name="Google Shape;222;p25"/>
          <p:cNvSpPr/>
          <p:nvPr>
            <p:ph idx="4" type="pic"/>
          </p:nvPr>
        </p:nvSpPr>
        <p:spPr>
          <a:xfrm>
            <a:off x="6149400" y="5202900"/>
            <a:ext cx="5998500" cy="5084100"/>
          </a:xfrm>
          <a:prstGeom prst="rect">
            <a:avLst/>
          </a:prstGeom>
          <a:noFill/>
          <a:ln>
            <a:noFill/>
          </a:ln>
        </p:spPr>
      </p:sp>
      <p:sp>
        <p:nvSpPr>
          <p:cNvPr id="223" name="Google Shape;223;p25"/>
          <p:cNvSpPr/>
          <p:nvPr>
            <p:ph idx="5" type="pic"/>
          </p:nvPr>
        </p:nvSpPr>
        <p:spPr>
          <a:xfrm>
            <a:off x="12298800" y="5202900"/>
            <a:ext cx="5998500" cy="5084100"/>
          </a:xfrm>
          <a:prstGeom prst="rect">
            <a:avLst/>
          </a:prstGeom>
          <a:noFill/>
          <a:ln>
            <a:noFill/>
          </a:ln>
        </p:spPr>
      </p:sp>
      <p:sp>
        <p:nvSpPr>
          <p:cNvPr id="224" name="Google Shape;224;p25"/>
          <p:cNvSpPr/>
          <p:nvPr>
            <p:ph idx="6" type="pic"/>
          </p:nvPr>
        </p:nvSpPr>
        <p:spPr>
          <a:xfrm>
            <a:off x="12298800" y="0"/>
            <a:ext cx="5998500" cy="50841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Chart Left">
  <p:cSld name="Chart and Content Left">
    <p:spTree>
      <p:nvGrpSpPr>
        <p:cNvPr id="225" name="Shape 225"/>
        <p:cNvGrpSpPr/>
        <p:nvPr/>
      </p:nvGrpSpPr>
      <p:grpSpPr>
        <a:xfrm>
          <a:off x="0" y="0"/>
          <a:ext cx="0" cy="0"/>
          <a:chOff x="0" y="0"/>
          <a:chExt cx="0" cy="0"/>
        </a:xfrm>
      </p:grpSpPr>
      <p:sp>
        <p:nvSpPr>
          <p:cNvPr id="226" name="Google Shape;226;p26"/>
          <p:cNvSpPr txBox="1"/>
          <p:nvPr>
            <p:ph type="title"/>
          </p:nvPr>
        </p:nvSpPr>
        <p:spPr>
          <a:xfrm>
            <a:off x="11704150" y="914400"/>
            <a:ext cx="5669400" cy="15546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6000"/>
              <a:buFont typeface="Lexend"/>
              <a:buNone/>
              <a:defRPr b="1" i="0" u="none" cap="none" strike="noStrike">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u="none" cap="none" strike="noStrike">
                <a:latin typeface="Lexend Medium"/>
                <a:ea typeface="Lexend Medium"/>
                <a:cs typeface="Lexend Medium"/>
                <a:sym typeface="Lexend Medium"/>
              </a:defRPr>
            </a:lvl9pPr>
          </a:lstStyle>
          <a:p/>
        </p:txBody>
      </p:sp>
      <p:sp>
        <p:nvSpPr>
          <p:cNvPr id="227" name="Google Shape;227;p26"/>
          <p:cNvSpPr txBox="1"/>
          <p:nvPr>
            <p:ph idx="1" type="subTitle"/>
          </p:nvPr>
        </p:nvSpPr>
        <p:spPr>
          <a:xfrm>
            <a:off x="11704150" y="2605200"/>
            <a:ext cx="56694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228" name="Google Shape;228;p26"/>
          <p:cNvSpPr txBox="1"/>
          <p:nvPr>
            <p:ph idx="2" type="body"/>
          </p:nvPr>
        </p:nvSpPr>
        <p:spPr>
          <a:xfrm>
            <a:off x="11704150" y="4114800"/>
            <a:ext cx="5669400" cy="5257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229" name="Google Shape;229;p26"/>
          <p:cNvSpPr/>
          <p:nvPr>
            <p:ph idx="3" type="pic"/>
          </p:nvPr>
        </p:nvSpPr>
        <p:spPr>
          <a:xfrm>
            <a:off x="146400" y="0"/>
            <a:ext cx="10643400" cy="10287000"/>
          </a:xfrm>
          <a:prstGeom prst="rect">
            <a:avLst/>
          </a:prstGeom>
          <a:noFill/>
          <a:ln>
            <a:noFill/>
          </a:ln>
        </p:spPr>
      </p:sp>
      <p:sp>
        <p:nvSpPr>
          <p:cNvPr id="230" name="Google Shape;230;p26"/>
          <p:cNvSpPr txBox="1"/>
          <p:nvPr/>
        </p:nvSpPr>
        <p:spPr>
          <a:xfrm>
            <a:off x="163962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Lexend"/>
                <a:ea typeface="Lexend"/>
                <a:cs typeface="Lexend"/>
                <a:sym typeface="Lexend"/>
              </a:rPr>
              <a:t>© 2024 SPLUNK INC.</a:t>
            </a:r>
            <a:endParaRPr b="0" i="0" sz="1000" u="none" cap="none" strike="noStrike">
              <a:solidFill>
                <a:srgbClr val="000000"/>
              </a:solidFill>
              <a:latin typeface="Lexend"/>
              <a:ea typeface="Lexend"/>
              <a:cs typeface="Lexend"/>
              <a:sym typeface="Lexend"/>
            </a:endParaRPr>
          </a:p>
        </p:txBody>
      </p:sp>
      <p:sp>
        <p:nvSpPr>
          <p:cNvPr id="231" name="Google Shape;231;p26"/>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Full with Content" showMasterSp="0">
  <p:cSld name="Full Photo 2_1">
    <p:spTree>
      <p:nvGrpSpPr>
        <p:cNvPr id="232" name="Shape 232"/>
        <p:cNvGrpSpPr/>
        <p:nvPr/>
      </p:nvGrpSpPr>
      <p:grpSpPr>
        <a:xfrm>
          <a:off x="0" y="0"/>
          <a:ext cx="0" cy="0"/>
          <a:chOff x="0" y="0"/>
          <a:chExt cx="0" cy="0"/>
        </a:xfrm>
      </p:grpSpPr>
      <p:sp>
        <p:nvSpPr>
          <p:cNvPr id="233" name="Google Shape;233;p27"/>
          <p:cNvSpPr/>
          <p:nvPr>
            <p:ph idx="2" type="pic"/>
          </p:nvPr>
        </p:nvSpPr>
        <p:spPr>
          <a:xfrm>
            <a:off x="50" y="-125"/>
            <a:ext cx="18288000" cy="10287000"/>
          </a:xfrm>
          <a:prstGeom prst="rect">
            <a:avLst/>
          </a:prstGeom>
          <a:noFill/>
          <a:ln>
            <a:noFill/>
          </a:ln>
        </p:spPr>
      </p:sp>
      <p:sp>
        <p:nvSpPr>
          <p:cNvPr id="234" name="Google Shape;234;p27"/>
          <p:cNvSpPr txBox="1"/>
          <p:nvPr>
            <p:ph type="title"/>
          </p:nvPr>
        </p:nvSpPr>
        <p:spPr>
          <a:xfrm>
            <a:off x="914400" y="914400"/>
            <a:ext cx="6312000" cy="26256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6000"/>
              <a:buFont typeface="Lexend"/>
              <a:buNone/>
              <a:defRPr b="1" i="0" sz="6000" u="none" cap="none" strike="noStrike">
                <a:latin typeface="Lexend"/>
                <a:ea typeface="Lexend"/>
                <a:cs typeface="Lexend"/>
                <a:sym typeface="Lexend"/>
              </a:defRPr>
            </a:lvl1pPr>
            <a:lvl2pPr lvl="1" marR="0" algn="l">
              <a:lnSpc>
                <a:spcPct val="100000"/>
              </a:lnSpc>
              <a:spcBef>
                <a:spcPts val="0"/>
              </a:spcBef>
              <a:spcAft>
                <a:spcPts val="0"/>
              </a:spcAft>
              <a:buClr>
                <a:schemeClr val="dk1"/>
              </a:buClr>
              <a:buSzPts val="6000"/>
              <a:buFont typeface="Lexend Medium"/>
              <a:buNone/>
              <a:defRPr i="0" sz="6000" u="none" cap="none" strike="noStrike">
                <a:solidFill>
                  <a:schemeClr val="dk1"/>
                </a:solidFill>
                <a:latin typeface="Lexend Medium"/>
                <a:ea typeface="Lexend Medium"/>
                <a:cs typeface="Lexend Medium"/>
                <a:sym typeface="Lexend Medium"/>
              </a:defRPr>
            </a:lvl2pPr>
            <a:lvl3pPr lvl="2" marR="0" algn="l">
              <a:lnSpc>
                <a:spcPct val="100000"/>
              </a:lnSpc>
              <a:spcBef>
                <a:spcPts val="0"/>
              </a:spcBef>
              <a:spcAft>
                <a:spcPts val="0"/>
              </a:spcAft>
              <a:buClr>
                <a:schemeClr val="dk1"/>
              </a:buClr>
              <a:buSzPts val="6000"/>
              <a:buFont typeface="Lexend Medium"/>
              <a:buNone/>
              <a:defRPr i="0" sz="6000" u="none" cap="none" strike="noStrike">
                <a:solidFill>
                  <a:schemeClr val="dk1"/>
                </a:solidFill>
                <a:latin typeface="Lexend Medium"/>
                <a:ea typeface="Lexend Medium"/>
                <a:cs typeface="Lexend Medium"/>
                <a:sym typeface="Lexend Medium"/>
              </a:defRPr>
            </a:lvl3pPr>
            <a:lvl4pPr lvl="3" marR="0" algn="l">
              <a:lnSpc>
                <a:spcPct val="100000"/>
              </a:lnSpc>
              <a:spcBef>
                <a:spcPts val="0"/>
              </a:spcBef>
              <a:spcAft>
                <a:spcPts val="0"/>
              </a:spcAft>
              <a:buClr>
                <a:schemeClr val="dk1"/>
              </a:buClr>
              <a:buSzPts val="6000"/>
              <a:buFont typeface="Lexend Medium"/>
              <a:buNone/>
              <a:defRPr i="0" sz="6000" u="none" cap="none" strike="noStrike">
                <a:solidFill>
                  <a:schemeClr val="dk1"/>
                </a:solidFill>
                <a:latin typeface="Lexend Medium"/>
                <a:ea typeface="Lexend Medium"/>
                <a:cs typeface="Lexend Medium"/>
                <a:sym typeface="Lexend Medium"/>
              </a:defRPr>
            </a:lvl4pPr>
            <a:lvl5pPr lvl="4" marR="0" algn="l">
              <a:lnSpc>
                <a:spcPct val="100000"/>
              </a:lnSpc>
              <a:spcBef>
                <a:spcPts val="0"/>
              </a:spcBef>
              <a:spcAft>
                <a:spcPts val="0"/>
              </a:spcAft>
              <a:buClr>
                <a:schemeClr val="dk1"/>
              </a:buClr>
              <a:buSzPts val="6000"/>
              <a:buFont typeface="Lexend Medium"/>
              <a:buNone/>
              <a:defRPr i="0" sz="6000" u="none" cap="none" strike="noStrike">
                <a:solidFill>
                  <a:schemeClr val="dk1"/>
                </a:solidFill>
                <a:latin typeface="Lexend Medium"/>
                <a:ea typeface="Lexend Medium"/>
                <a:cs typeface="Lexend Medium"/>
                <a:sym typeface="Lexend Medium"/>
              </a:defRPr>
            </a:lvl5pPr>
            <a:lvl6pPr lvl="5" marR="0" algn="l">
              <a:lnSpc>
                <a:spcPct val="100000"/>
              </a:lnSpc>
              <a:spcBef>
                <a:spcPts val="0"/>
              </a:spcBef>
              <a:spcAft>
                <a:spcPts val="0"/>
              </a:spcAft>
              <a:buClr>
                <a:schemeClr val="dk1"/>
              </a:buClr>
              <a:buSzPts val="6000"/>
              <a:buFont typeface="Lexend Medium"/>
              <a:buNone/>
              <a:defRPr i="0" sz="6000" u="none" cap="none" strike="noStrike">
                <a:solidFill>
                  <a:schemeClr val="dk1"/>
                </a:solidFill>
                <a:latin typeface="Lexend Medium"/>
                <a:ea typeface="Lexend Medium"/>
                <a:cs typeface="Lexend Medium"/>
                <a:sym typeface="Lexend Medium"/>
              </a:defRPr>
            </a:lvl6pPr>
            <a:lvl7pPr lvl="6" marR="0" algn="l">
              <a:lnSpc>
                <a:spcPct val="100000"/>
              </a:lnSpc>
              <a:spcBef>
                <a:spcPts val="0"/>
              </a:spcBef>
              <a:spcAft>
                <a:spcPts val="0"/>
              </a:spcAft>
              <a:buClr>
                <a:schemeClr val="dk1"/>
              </a:buClr>
              <a:buSzPts val="6000"/>
              <a:buFont typeface="Lexend Medium"/>
              <a:buNone/>
              <a:defRPr i="0" sz="6000" u="none" cap="none" strike="noStrike">
                <a:solidFill>
                  <a:schemeClr val="dk1"/>
                </a:solidFill>
                <a:latin typeface="Lexend Medium"/>
                <a:ea typeface="Lexend Medium"/>
                <a:cs typeface="Lexend Medium"/>
                <a:sym typeface="Lexend Medium"/>
              </a:defRPr>
            </a:lvl7pPr>
            <a:lvl8pPr lvl="7" marR="0" algn="l">
              <a:lnSpc>
                <a:spcPct val="100000"/>
              </a:lnSpc>
              <a:spcBef>
                <a:spcPts val="0"/>
              </a:spcBef>
              <a:spcAft>
                <a:spcPts val="0"/>
              </a:spcAft>
              <a:buClr>
                <a:schemeClr val="dk1"/>
              </a:buClr>
              <a:buSzPts val="6000"/>
              <a:buFont typeface="Lexend Medium"/>
              <a:buNone/>
              <a:defRPr i="0" sz="6000" u="none" cap="none" strike="noStrike">
                <a:solidFill>
                  <a:schemeClr val="dk1"/>
                </a:solidFill>
                <a:latin typeface="Lexend Medium"/>
                <a:ea typeface="Lexend Medium"/>
                <a:cs typeface="Lexend Medium"/>
                <a:sym typeface="Lexend Medium"/>
              </a:defRPr>
            </a:lvl8pPr>
            <a:lvl9pPr lvl="8" marR="0" algn="l">
              <a:lnSpc>
                <a:spcPct val="100000"/>
              </a:lnSpc>
              <a:spcBef>
                <a:spcPts val="0"/>
              </a:spcBef>
              <a:spcAft>
                <a:spcPts val="0"/>
              </a:spcAft>
              <a:buClr>
                <a:schemeClr val="dk1"/>
              </a:buClr>
              <a:buSzPts val="6000"/>
              <a:buFont typeface="Lexend Medium"/>
              <a:buNone/>
              <a:defRPr i="0" sz="6000" u="none" cap="none" strike="noStrike">
                <a:solidFill>
                  <a:schemeClr val="dk1"/>
                </a:solidFill>
                <a:latin typeface="Lexend Medium"/>
                <a:ea typeface="Lexend Medium"/>
                <a:cs typeface="Lexend Medium"/>
                <a:sym typeface="Lexend Medium"/>
              </a:defRPr>
            </a:lvl9pPr>
          </a:lstStyle>
          <a:p/>
        </p:txBody>
      </p:sp>
      <p:sp>
        <p:nvSpPr>
          <p:cNvPr id="235" name="Google Shape;235;p27"/>
          <p:cNvSpPr txBox="1"/>
          <p:nvPr>
            <p:ph idx="1" type="subTitle"/>
          </p:nvPr>
        </p:nvSpPr>
        <p:spPr>
          <a:xfrm>
            <a:off x="914400" y="3692250"/>
            <a:ext cx="63120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Full Circle Right">
  <p:cSld name="CUSTOM_4">
    <p:spTree>
      <p:nvGrpSpPr>
        <p:cNvPr id="236" name="Shape 236"/>
        <p:cNvGrpSpPr/>
        <p:nvPr/>
      </p:nvGrpSpPr>
      <p:grpSpPr>
        <a:xfrm>
          <a:off x="0" y="0"/>
          <a:ext cx="0" cy="0"/>
          <a:chOff x="0" y="0"/>
          <a:chExt cx="0" cy="0"/>
        </a:xfrm>
      </p:grpSpPr>
      <p:sp>
        <p:nvSpPr>
          <p:cNvPr id="237" name="Google Shape;237;p28"/>
          <p:cNvSpPr/>
          <p:nvPr/>
        </p:nvSpPr>
        <p:spPr>
          <a:xfrm>
            <a:off x="7340000" y="-529750"/>
            <a:ext cx="11384400" cy="113844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38" name="Google Shape;238;p28"/>
          <p:cNvSpPr/>
          <p:nvPr>
            <p:ph idx="2" type="pic"/>
          </p:nvPr>
        </p:nvSpPr>
        <p:spPr>
          <a:xfrm>
            <a:off x="7545800" y="-323950"/>
            <a:ext cx="10972800" cy="10972800"/>
          </a:xfrm>
          <a:prstGeom prst="ellipse">
            <a:avLst/>
          </a:prstGeom>
          <a:noFill/>
          <a:ln>
            <a:noFill/>
          </a:ln>
        </p:spPr>
      </p:sp>
      <p:sp>
        <p:nvSpPr>
          <p:cNvPr id="239" name="Google Shape;239;p28"/>
          <p:cNvSpPr/>
          <p:nvPr/>
        </p:nvSpPr>
        <p:spPr>
          <a:xfrm>
            <a:off x="6951500" y="-918250"/>
            <a:ext cx="12161400" cy="12161400"/>
          </a:xfrm>
          <a:prstGeom prst="arc">
            <a:avLst>
              <a:gd fmla="val 8259492" name="adj1"/>
              <a:gd fmla="val 19053528" name="adj2"/>
            </a:avLst>
          </a:prstGeom>
          <a:noFill/>
          <a:ln cap="rnd"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40" name="Google Shape;240;p28"/>
          <p:cNvSpPr/>
          <p:nvPr/>
        </p:nvSpPr>
        <p:spPr>
          <a:xfrm>
            <a:off x="6951500" y="-918250"/>
            <a:ext cx="12161400" cy="12161400"/>
          </a:xfrm>
          <a:prstGeom prst="arc">
            <a:avLst>
              <a:gd fmla="val 2840407" name="adj1"/>
              <a:gd fmla="val 6152671" name="adj2"/>
            </a:avLst>
          </a:prstGeom>
          <a:noFill/>
          <a:ln cap="rnd"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41" name="Google Shape;241;p28"/>
          <p:cNvSpPr txBox="1"/>
          <p:nvPr>
            <p:ph type="title"/>
          </p:nvPr>
        </p:nvSpPr>
        <p:spPr>
          <a:xfrm>
            <a:off x="914400" y="914400"/>
            <a:ext cx="5120400" cy="26256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dk1"/>
              </a:buClr>
              <a:buSzPts val="6000"/>
              <a:buFont typeface="Lexend"/>
              <a:buNone/>
              <a:defRPr b="1" i="0" u="none" cap="none" strike="noStrike">
                <a:latin typeface="Lexend"/>
                <a:ea typeface="Lexend"/>
                <a:cs typeface="Lexend"/>
                <a:sym typeface="Lexend"/>
              </a:defRPr>
            </a:lvl1pPr>
            <a:lvl2pPr lvl="1"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2pPr>
            <a:lvl3pPr lvl="2"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3pPr>
            <a:lvl4pPr lvl="3"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4pPr>
            <a:lvl5pPr lvl="4"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5pPr>
            <a:lvl6pPr lvl="5"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6pPr>
            <a:lvl7pPr lvl="6"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7pPr>
            <a:lvl8pPr lvl="7"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8pPr>
            <a:lvl9pPr lvl="8"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9pPr>
          </a:lstStyle>
          <a:p/>
        </p:txBody>
      </p:sp>
      <p:sp>
        <p:nvSpPr>
          <p:cNvPr id="242" name="Google Shape;242;p28"/>
          <p:cNvSpPr txBox="1"/>
          <p:nvPr>
            <p:ph idx="1" type="subTitle"/>
          </p:nvPr>
        </p:nvSpPr>
        <p:spPr>
          <a:xfrm>
            <a:off x="914400" y="3692250"/>
            <a:ext cx="51204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Key Takeaways">
  <p:cSld name="Key Takeaways">
    <p:spTree>
      <p:nvGrpSpPr>
        <p:cNvPr id="243" name="Shape 243"/>
        <p:cNvGrpSpPr/>
        <p:nvPr/>
      </p:nvGrpSpPr>
      <p:grpSpPr>
        <a:xfrm>
          <a:off x="0" y="0"/>
          <a:ext cx="0" cy="0"/>
          <a:chOff x="0" y="0"/>
          <a:chExt cx="0" cy="0"/>
        </a:xfrm>
      </p:grpSpPr>
      <p:sp>
        <p:nvSpPr>
          <p:cNvPr id="244" name="Google Shape;244;p29"/>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245" name="Google Shape;245;p29"/>
          <p:cNvSpPr txBox="1"/>
          <p:nvPr>
            <p:ph idx="2" type="title"/>
          </p:nvPr>
        </p:nvSpPr>
        <p:spPr>
          <a:xfrm>
            <a:off x="914400" y="3901225"/>
            <a:ext cx="5120400" cy="1581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6000"/>
              <a:buNone/>
              <a:defRPr>
                <a:solidFill>
                  <a:schemeClr val="accent1"/>
                </a:solidFill>
              </a:defRPr>
            </a:lvl1pPr>
            <a:lvl2pPr lvl="1" algn="l">
              <a:lnSpc>
                <a:spcPct val="100000"/>
              </a:lnSpc>
              <a:spcBef>
                <a:spcPts val="0"/>
              </a:spcBef>
              <a:spcAft>
                <a:spcPts val="0"/>
              </a:spcAft>
              <a:buClr>
                <a:schemeClr val="accent1"/>
              </a:buClr>
              <a:buSzPts val="6000"/>
              <a:buNone/>
              <a:defRPr>
                <a:solidFill>
                  <a:schemeClr val="accent1"/>
                </a:solidFill>
              </a:defRPr>
            </a:lvl2pPr>
            <a:lvl3pPr lvl="2" algn="l">
              <a:lnSpc>
                <a:spcPct val="100000"/>
              </a:lnSpc>
              <a:spcBef>
                <a:spcPts val="0"/>
              </a:spcBef>
              <a:spcAft>
                <a:spcPts val="0"/>
              </a:spcAft>
              <a:buClr>
                <a:schemeClr val="accent1"/>
              </a:buClr>
              <a:buSzPts val="6000"/>
              <a:buNone/>
              <a:defRPr>
                <a:solidFill>
                  <a:schemeClr val="accent1"/>
                </a:solidFill>
              </a:defRPr>
            </a:lvl3pPr>
            <a:lvl4pPr lvl="3" algn="l">
              <a:lnSpc>
                <a:spcPct val="100000"/>
              </a:lnSpc>
              <a:spcBef>
                <a:spcPts val="0"/>
              </a:spcBef>
              <a:spcAft>
                <a:spcPts val="0"/>
              </a:spcAft>
              <a:buClr>
                <a:schemeClr val="accent1"/>
              </a:buClr>
              <a:buSzPts val="6000"/>
              <a:buNone/>
              <a:defRPr>
                <a:solidFill>
                  <a:schemeClr val="accent1"/>
                </a:solidFill>
              </a:defRPr>
            </a:lvl4pPr>
            <a:lvl5pPr lvl="4" algn="l">
              <a:lnSpc>
                <a:spcPct val="100000"/>
              </a:lnSpc>
              <a:spcBef>
                <a:spcPts val="0"/>
              </a:spcBef>
              <a:spcAft>
                <a:spcPts val="0"/>
              </a:spcAft>
              <a:buClr>
                <a:schemeClr val="accent1"/>
              </a:buClr>
              <a:buSzPts val="6000"/>
              <a:buNone/>
              <a:defRPr>
                <a:solidFill>
                  <a:schemeClr val="accent1"/>
                </a:solidFill>
              </a:defRPr>
            </a:lvl5pPr>
            <a:lvl6pPr lvl="5" algn="l">
              <a:lnSpc>
                <a:spcPct val="100000"/>
              </a:lnSpc>
              <a:spcBef>
                <a:spcPts val="0"/>
              </a:spcBef>
              <a:spcAft>
                <a:spcPts val="0"/>
              </a:spcAft>
              <a:buClr>
                <a:schemeClr val="accent1"/>
              </a:buClr>
              <a:buSzPts val="6000"/>
              <a:buNone/>
              <a:defRPr>
                <a:solidFill>
                  <a:schemeClr val="accent1"/>
                </a:solidFill>
              </a:defRPr>
            </a:lvl6pPr>
            <a:lvl7pPr lvl="6" algn="l">
              <a:lnSpc>
                <a:spcPct val="100000"/>
              </a:lnSpc>
              <a:spcBef>
                <a:spcPts val="0"/>
              </a:spcBef>
              <a:spcAft>
                <a:spcPts val="0"/>
              </a:spcAft>
              <a:buClr>
                <a:schemeClr val="accent1"/>
              </a:buClr>
              <a:buSzPts val="6000"/>
              <a:buNone/>
              <a:defRPr>
                <a:solidFill>
                  <a:schemeClr val="accent1"/>
                </a:solidFill>
              </a:defRPr>
            </a:lvl7pPr>
            <a:lvl8pPr lvl="7" algn="l">
              <a:lnSpc>
                <a:spcPct val="100000"/>
              </a:lnSpc>
              <a:spcBef>
                <a:spcPts val="0"/>
              </a:spcBef>
              <a:spcAft>
                <a:spcPts val="0"/>
              </a:spcAft>
              <a:buClr>
                <a:schemeClr val="accent1"/>
              </a:buClr>
              <a:buSzPts val="6000"/>
              <a:buNone/>
              <a:defRPr>
                <a:solidFill>
                  <a:schemeClr val="accent1"/>
                </a:solidFill>
              </a:defRPr>
            </a:lvl8pPr>
            <a:lvl9pPr lvl="8" algn="l">
              <a:lnSpc>
                <a:spcPct val="100000"/>
              </a:lnSpc>
              <a:spcBef>
                <a:spcPts val="0"/>
              </a:spcBef>
              <a:spcAft>
                <a:spcPts val="0"/>
              </a:spcAft>
              <a:buClr>
                <a:schemeClr val="accent1"/>
              </a:buClr>
              <a:buSzPts val="6000"/>
              <a:buNone/>
              <a:defRPr>
                <a:solidFill>
                  <a:schemeClr val="accent1"/>
                </a:solidFill>
              </a:defRPr>
            </a:lvl9pPr>
          </a:lstStyle>
          <a:p/>
        </p:txBody>
      </p:sp>
      <p:sp>
        <p:nvSpPr>
          <p:cNvPr id="246" name="Google Shape;246;p29"/>
          <p:cNvSpPr txBox="1"/>
          <p:nvPr>
            <p:ph idx="3" type="title"/>
          </p:nvPr>
        </p:nvSpPr>
        <p:spPr>
          <a:xfrm>
            <a:off x="6583753" y="3901225"/>
            <a:ext cx="5120400" cy="1581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6000"/>
              <a:buNone/>
              <a:defRPr>
                <a:solidFill>
                  <a:schemeClr val="accent1"/>
                </a:solidFill>
              </a:defRPr>
            </a:lvl1pPr>
            <a:lvl2pPr lvl="1" algn="l">
              <a:lnSpc>
                <a:spcPct val="100000"/>
              </a:lnSpc>
              <a:spcBef>
                <a:spcPts val="0"/>
              </a:spcBef>
              <a:spcAft>
                <a:spcPts val="0"/>
              </a:spcAft>
              <a:buClr>
                <a:schemeClr val="accent1"/>
              </a:buClr>
              <a:buSzPts val="6000"/>
              <a:buNone/>
              <a:defRPr>
                <a:solidFill>
                  <a:schemeClr val="accent1"/>
                </a:solidFill>
              </a:defRPr>
            </a:lvl2pPr>
            <a:lvl3pPr lvl="2" algn="l">
              <a:lnSpc>
                <a:spcPct val="100000"/>
              </a:lnSpc>
              <a:spcBef>
                <a:spcPts val="0"/>
              </a:spcBef>
              <a:spcAft>
                <a:spcPts val="0"/>
              </a:spcAft>
              <a:buClr>
                <a:schemeClr val="accent1"/>
              </a:buClr>
              <a:buSzPts val="6000"/>
              <a:buNone/>
              <a:defRPr>
                <a:solidFill>
                  <a:schemeClr val="accent1"/>
                </a:solidFill>
              </a:defRPr>
            </a:lvl3pPr>
            <a:lvl4pPr lvl="3" algn="l">
              <a:lnSpc>
                <a:spcPct val="100000"/>
              </a:lnSpc>
              <a:spcBef>
                <a:spcPts val="0"/>
              </a:spcBef>
              <a:spcAft>
                <a:spcPts val="0"/>
              </a:spcAft>
              <a:buClr>
                <a:schemeClr val="accent1"/>
              </a:buClr>
              <a:buSzPts val="6000"/>
              <a:buNone/>
              <a:defRPr>
                <a:solidFill>
                  <a:schemeClr val="accent1"/>
                </a:solidFill>
              </a:defRPr>
            </a:lvl4pPr>
            <a:lvl5pPr lvl="4" algn="l">
              <a:lnSpc>
                <a:spcPct val="100000"/>
              </a:lnSpc>
              <a:spcBef>
                <a:spcPts val="0"/>
              </a:spcBef>
              <a:spcAft>
                <a:spcPts val="0"/>
              </a:spcAft>
              <a:buClr>
                <a:schemeClr val="accent1"/>
              </a:buClr>
              <a:buSzPts val="6000"/>
              <a:buNone/>
              <a:defRPr>
                <a:solidFill>
                  <a:schemeClr val="accent1"/>
                </a:solidFill>
              </a:defRPr>
            </a:lvl5pPr>
            <a:lvl6pPr lvl="5" algn="l">
              <a:lnSpc>
                <a:spcPct val="100000"/>
              </a:lnSpc>
              <a:spcBef>
                <a:spcPts val="0"/>
              </a:spcBef>
              <a:spcAft>
                <a:spcPts val="0"/>
              </a:spcAft>
              <a:buClr>
                <a:schemeClr val="accent1"/>
              </a:buClr>
              <a:buSzPts val="6000"/>
              <a:buNone/>
              <a:defRPr>
                <a:solidFill>
                  <a:schemeClr val="accent1"/>
                </a:solidFill>
              </a:defRPr>
            </a:lvl6pPr>
            <a:lvl7pPr lvl="6" algn="l">
              <a:lnSpc>
                <a:spcPct val="100000"/>
              </a:lnSpc>
              <a:spcBef>
                <a:spcPts val="0"/>
              </a:spcBef>
              <a:spcAft>
                <a:spcPts val="0"/>
              </a:spcAft>
              <a:buClr>
                <a:schemeClr val="accent1"/>
              </a:buClr>
              <a:buSzPts val="6000"/>
              <a:buNone/>
              <a:defRPr>
                <a:solidFill>
                  <a:schemeClr val="accent1"/>
                </a:solidFill>
              </a:defRPr>
            </a:lvl7pPr>
            <a:lvl8pPr lvl="7" algn="l">
              <a:lnSpc>
                <a:spcPct val="100000"/>
              </a:lnSpc>
              <a:spcBef>
                <a:spcPts val="0"/>
              </a:spcBef>
              <a:spcAft>
                <a:spcPts val="0"/>
              </a:spcAft>
              <a:buClr>
                <a:schemeClr val="accent1"/>
              </a:buClr>
              <a:buSzPts val="6000"/>
              <a:buNone/>
              <a:defRPr>
                <a:solidFill>
                  <a:schemeClr val="accent1"/>
                </a:solidFill>
              </a:defRPr>
            </a:lvl8pPr>
            <a:lvl9pPr lvl="8" algn="l">
              <a:lnSpc>
                <a:spcPct val="100000"/>
              </a:lnSpc>
              <a:spcBef>
                <a:spcPts val="0"/>
              </a:spcBef>
              <a:spcAft>
                <a:spcPts val="0"/>
              </a:spcAft>
              <a:buClr>
                <a:schemeClr val="accent1"/>
              </a:buClr>
              <a:buSzPts val="6000"/>
              <a:buNone/>
              <a:defRPr>
                <a:solidFill>
                  <a:schemeClr val="accent1"/>
                </a:solidFill>
              </a:defRPr>
            </a:lvl9pPr>
          </a:lstStyle>
          <a:p/>
        </p:txBody>
      </p:sp>
      <p:sp>
        <p:nvSpPr>
          <p:cNvPr id="247" name="Google Shape;247;p29"/>
          <p:cNvSpPr txBox="1"/>
          <p:nvPr>
            <p:ph idx="4" type="title"/>
          </p:nvPr>
        </p:nvSpPr>
        <p:spPr>
          <a:xfrm>
            <a:off x="12253100" y="3901225"/>
            <a:ext cx="5120400" cy="1581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6000"/>
              <a:buNone/>
              <a:defRPr>
                <a:solidFill>
                  <a:schemeClr val="accent1"/>
                </a:solidFill>
              </a:defRPr>
            </a:lvl1pPr>
            <a:lvl2pPr lvl="1" algn="l">
              <a:lnSpc>
                <a:spcPct val="100000"/>
              </a:lnSpc>
              <a:spcBef>
                <a:spcPts val="0"/>
              </a:spcBef>
              <a:spcAft>
                <a:spcPts val="0"/>
              </a:spcAft>
              <a:buClr>
                <a:schemeClr val="accent1"/>
              </a:buClr>
              <a:buSzPts val="6000"/>
              <a:buNone/>
              <a:defRPr>
                <a:solidFill>
                  <a:schemeClr val="accent1"/>
                </a:solidFill>
              </a:defRPr>
            </a:lvl2pPr>
            <a:lvl3pPr lvl="2" algn="l">
              <a:lnSpc>
                <a:spcPct val="100000"/>
              </a:lnSpc>
              <a:spcBef>
                <a:spcPts val="0"/>
              </a:spcBef>
              <a:spcAft>
                <a:spcPts val="0"/>
              </a:spcAft>
              <a:buClr>
                <a:schemeClr val="accent1"/>
              </a:buClr>
              <a:buSzPts val="6000"/>
              <a:buNone/>
              <a:defRPr>
                <a:solidFill>
                  <a:schemeClr val="accent1"/>
                </a:solidFill>
              </a:defRPr>
            </a:lvl3pPr>
            <a:lvl4pPr lvl="3" algn="l">
              <a:lnSpc>
                <a:spcPct val="100000"/>
              </a:lnSpc>
              <a:spcBef>
                <a:spcPts val="0"/>
              </a:spcBef>
              <a:spcAft>
                <a:spcPts val="0"/>
              </a:spcAft>
              <a:buClr>
                <a:schemeClr val="accent1"/>
              </a:buClr>
              <a:buSzPts val="6000"/>
              <a:buNone/>
              <a:defRPr>
                <a:solidFill>
                  <a:schemeClr val="accent1"/>
                </a:solidFill>
              </a:defRPr>
            </a:lvl4pPr>
            <a:lvl5pPr lvl="4" algn="l">
              <a:lnSpc>
                <a:spcPct val="100000"/>
              </a:lnSpc>
              <a:spcBef>
                <a:spcPts val="0"/>
              </a:spcBef>
              <a:spcAft>
                <a:spcPts val="0"/>
              </a:spcAft>
              <a:buClr>
                <a:schemeClr val="accent1"/>
              </a:buClr>
              <a:buSzPts val="6000"/>
              <a:buNone/>
              <a:defRPr>
                <a:solidFill>
                  <a:schemeClr val="accent1"/>
                </a:solidFill>
              </a:defRPr>
            </a:lvl5pPr>
            <a:lvl6pPr lvl="5" algn="l">
              <a:lnSpc>
                <a:spcPct val="100000"/>
              </a:lnSpc>
              <a:spcBef>
                <a:spcPts val="0"/>
              </a:spcBef>
              <a:spcAft>
                <a:spcPts val="0"/>
              </a:spcAft>
              <a:buClr>
                <a:schemeClr val="accent1"/>
              </a:buClr>
              <a:buSzPts val="6000"/>
              <a:buNone/>
              <a:defRPr>
                <a:solidFill>
                  <a:schemeClr val="accent1"/>
                </a:solidFill>
              </a:defRPr>
            </a:lvl6pPr>
            <a:lvl7pPr lvl="6" algn="l">
              <a:lnSpc>
                <a:spcPct val="100000"/>
              </a:lnSpc>
              <a:spcBef>
                <a:spcPts val="0"/>
              </a:spcBef>
              <a:spcAft>
                <a:spcPts val="0"/>
              </a:spcAft>
              <a:buClr>
                <a:schemeClr val="accent1"/>
              </a:buClr>
              <a:buSzPts val="6000"/>
              <a:buNone/>
              <a:defRPr>
                <a:solidFill>
                  <a:schemeClr val="accent1"/>
                </a:solidFill>
              </a:defRPr>
            </a:lvl7pPr>
            <a:lvl8pPr lvl="7" algn="l">
              <a:lnSpc>
                <a:spcPct val="100000"/>
              </a:lnSpc>
              <a:spcBef>
                <a:spcPts val="0"/>
              </a:spcBef>
              <a:spcAft>
                <a:spcPts val="0"/>
              </a:spcAft>
              <a:buClr>
                <a:schemeClr val="accent1"/>
              </a:buClr>
              <a:buSzPts val="6000"/>
              <a:buNone/>
              <a:defRPr>
                <a:solidFill>
                  <a:schemeClr val="accent1"/>
                </a:solidFill>
              </a:defRPr>
            </a:lvl8pPr>
            <a:lvl9pPr lvl="8" algn="l">
              <a:lnSpc>
                <a:spcPct val="100000"/>
              </a:lnSpc>
              <a:spcBef>
                <a:spcPts val="0"/>
              </a:spcBef>
              <a:spcAft>
                <a:spcPts val="0"/>
              </a:spcAft>
              <a:buClr>
                <a:schemeClr val="accent1"/>
              </a:buClr>
              <a:buSzPts val="6000"/>
              <a:buNone/>
              <a:defRPr>
                <a:solidFill>
                  <a:schemeClr val="accent1"/>
                </a:solidFill>
              </a:defRPr>
            </a:lvl9pPr>
          </a:lstStyle>
          <a:p/>
        </p:txBody>
      </p:sp>
      <p:sp>
        <p:nvSpPr>
          <p:cNvPr id="248" name="Google Shape;248;p29"/>
          <p:cNvSpPr txBox="1"/>
          <p:nvPr>
            <p:ph idx="1" type="body"/>
          </p:nvPr>
        </p:nvSpPr>
        <p:spPr>
          <a:xfrm>
            <a:off x="914400" y="5803550"/>
            <a:ext cx="5120400" cy="35691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249" name="Google Shape;249;p29"/>
          <p:cNvSpPr txBox="1"/>
          <p:nvPr>
            <p:ph idx="5" type="body"/>
          </p:nvPr>
        </p:nvSpPr>
        <p:spPr>
          <a:xfrm>
            <a:off x="6583750" y="5803550"/>
            <a:ext cx="5120400" cy="35691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250" name="Google Shape;250;p29"/>
          <p:cNvSpPr txBox="1"/>
          <p:nvPr>
            <p:ph idx="6" type="body"/>
          </p:nvPr>
        </p:nvSpPr>
        <p:spPr>
          <a:xfrm>
            <a:off x="12253100" y="5803550"/>
            <a:ext cx="5120400" cy="35691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251" name="Google Shape;251;p29"/>
          <p:cNvSpPr/>
          <p:nvPr/>
        </p:nvSpPr>
        <p:spPr>
          <a:xfrm>
            <a:off x="0" y="0"/>
            <a:ext cx="1317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52" name="Google Shape;252;p29"/>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Two Content">
    <p:spTree>
      <p:nvGrpSpPr>
        <p:cNvPr id="253" name="Shape 253"/>
        <p:cNvGrpSpPr/>
        <p:nvPr/>
      </p:nvGrpSpPr>
      <p:grpSpPr>
        <a:xfrm>
          <a:off x="0" y="0"/>
          <a:ext cx="0" cy="0"/>
          <a:chOff x="0" y="0"/>
          <a:chExt cx="0" cy="0"/>
        </a:xfrm>
      </p:grpSpPr>
      <p:sp>
        <p:nvSpPr>
          <p:cNvPr id="254" name="Google Shape;254;p30"/>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Clr>
                <a:schemeClr val="lt1"/>
              </a:buClr>
              <a:buSzPts val="6000"/>
              <a:buNone/>
              <a:defRPr>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255" name="Google Shape;255;p30"/>
          <p:cNvSpPr txBox="1"/>
          <p:nvPr>
            <p:ph idx="1" type="body"/>
          </p:nvPr>
        </p:nvSpPr>
        <p:spPr>
          <a:xfrm>
            <a:off x="914400" y="4114800"/>
            <a:ext cx="79554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81000" lvl="1" marL="914400" algn="l">
              <a:lnSpc>
                <a:spcPct val="115000"/>
              </a:lnSpc>
              <a:spcBef>
                <a:spcPts val="1200"/>
              </a:spcBef>
              <a:spcAft>
                <a:spcPts val="0"/>
              </a:spcAft>
              <a:buClr>
                <a:schemeClr val="lt1"/>
              </a:buClr>
              <a:buSzPts val="2400"/>
              <a:buChar char="‒"/>
              <a:defRPr>
                <a:solidFill>
                  <a:schemeClr val="lt1"/>
                </a:solidFill>
              </a:defRPr>
            </a:lvl2pPr>
            <a:lvl3pPr indent="-381000" lvl="2" marL="1371600" algn="l">
              <a:lnSpc>
                <a:spcPct val="115000"/>
              </a:lnSpc>
              <a:spcBef>
                <a:spcPts val="1200"/>
              </a:spcBef>
              <a:spcAft>
                <a:spcPts val="0"/>
              </a:spcAft>
              <a:buClr>
                <a:schemeClr val="lt1"/>
              </a:buClr>
              <a:buSzPts val="2400"/>
              <a:buChar char="‒"/>
              <a:defRPr>
                <a:solidFill>
                  <a:schemeClr val="lt1"/>
                </a:solidFill>
              </a:defRPr>
            </a:lvl3pPr>
            <a:lvl4pPr indent="-381000" lvl="3" marL="1828800" algn="l">
              <a:lnSpc>
                <a:spcPct val="115000"/>
              </a:lnSpc>
              <a:spcBef>
                <a:spcPts val="1200"/>
              </a:spcBef>
              <a:spcAft>
                <a:spcPts val="0"/>
              </a:spcAft>
              <a:buClr>
                <a:schemeClr val="lt1"/>
              </a:buClr>
              <a:buSzPts val="2400"/>
              <a:buChar char="‒"/>
              <a:defRPr>
                <a:solidFill>
                  <a:schemeClr val="lt1"/>
                </a:solidFill>
              </a:defRPr>
            </a:lvl4pPr>
            <a:lvl5pPr indent="-381000" lvl="4" marL="2286000" algn="l">
              <a:lnSpc>
                <a:spcPct val="115000"/>
              </a:lnSpc>
              <a:spcBef>
                <a:spcPts val="1200"/>
              </a:spcBef>
              <a:spcAft>
                <a:spcPts val="0"/>
              </a:spcAft>
              <a:buClr>
                <a:schemeClr val="lt1"/>
              </a:buClr>
              <a:buSzPts val="2400"/>
              <a:buChar char="‒"/>
              <a:defRPr>
                <a:solidFill>
                  <a:schemeClr val="lt1"/>
                </a:solidFill>
              </a:defRPr>
            </a:lvl5pPr>
            <a:lvl6pPr indent="-381000" lvl="5" marL="2743200" algn="l">
              <a:lnSpc>
                <a:spcPct val="115000"/>
              </a:lnSpc>
              <a:spcBef>
                <a:spcPts val="1200"/>
              </a:spcBef>
              <a:spcAft>
                <a:spcPts val="0"/>
              </a:spcAft>
              <a:buClr>
                <a:schemeClr val="lt1"/>
              </a:buClr>
              <a:buSzPts val="2400"/>
              <a:buChar char="‒"/>
              <a:defRPr>
                <a:solidFill>
                  <a:schemeClr val="lt1"/>
                </a:solidFill>
              </a:defRPr>
            </a:lvl6pPr>
            <a:lvl7pPr indent="-381000" lvl="6" marL="3200400" algn="l">
              <a:lnSpc>
                <a:spcPct val="115000"/>
              </a:lnSpc>
              <a:spcBef>
                <a:spcPts val="1200"/>
              </a:spcBef>
              <a:spcAft>
                <a:spcPts val="0"/>
              </a:spcAft>
              <a:buClr>
                <a:schemeClr val="lt1"/>
              </a:buClr>
              <a:buSzPts val="2400"/>
              <a:buChar char="‒"/>
              <a:defRPr>
                <a:solidFill>
                  <a:schemeClr val="lt1"/>
                </a:solidFill>
              </a:defRPr>
            </a:lvl7pPr>
            <a:lvl8pPr indent="-381000" lvl="7" marL="3657600" algn="l">
              <a:lnSpc>
                <a:spcPct val="115000"/>
              </a:lnSpc>
              <a:spcBef>
                <a:spcPts val="1200"/>
              </a:spcBef>
              <a:spcAft>
                <a:spcPts val="0"/>
              </a:spcAft>
              <a:buClr>
                <a:schemeClr val="lt1"/>
              </a:buClr>
              <a:buSzPts val="2400"/>
              <a:buChar char="‒"/>
              <a:defRPr>
                <a:solidFill>
                  <a:schemeClr val="lt1"/>
                </a:solidFill>
              </a:defRPr>
            </a:lvl8pPr>
            <a:lvl9pPr indent="-381000" lvl="8" marL="4114800" algn="l">
              <a:lnSpc>
                <a:spcPct val="115000"/>
              </a:lnSpc>
              <a:spcBef>
                <a:spcPts val="1200"/>
              </a:spcBef>
              <a:spcAft>
                <a:spcPts val="1200"/>
              </a:spcAft>
              <a:buClr>
                <a:schemeClr val="lt1"/>
              </a:buClr>
              <a:buSzPts val="2400"/>
              <a:buChar char="‒"/>
              <a:defRPr>
                <a:solidFill>
                  <a:schemeClr val="lt1"/>
                </a:solidFill>
              </a:defRPr>
            </a:lvl9pPr>
          </a:lstStyle>
          <a:p/>
        </p:txBody>
      </p:sp>
      <p:sp>
        <p:nvSpPr>
          <p:cNvPr id="256" name="Google Shape;256;p30"/>
          <p:cNvSpPr txBox="1"/>
          <p:nvPr>
            <p:ph idx="2" type="body"/>
          </p:nvPr>
        </p:nvSpPr>
        <p:spPr>
          <a:xfrm>
            <a:off x="9418200" y="4114800"/>
            <a:ext cx="79554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81000" lvl="1" marL="914400" algn="l">
              <a:lnSpc>
                <a:spcPct val="115000"/>
              </a:lnSpc>
              <a:spcBef>
                <a:spcPts val="1200"/>
              </a:spcBef>
              <a:spcAft>
                <a:spcPts val="0"/>
              </a:spcAft>
              <a:buClr>
                <a:schemeClr val="lt1"/>
              </a:buClr>
              <a:buSzPts val="2400"/>
              <a:buChar char="‒"/>
              <a:defRPr>
                <a:solidFill>
                  <a:schemeClr val="lt1"/>
                </a:solidFill>
              </a:defRPr>
            </a:lvl2pPr>
            <a:lvl3pPr indent="-381000" lvl="2" marL="1371600" algn="l">
              <a:lnSpc>
                <a:spcPct val="115000"/>
              </a:lnSpc>
              <a:spcBef>
                <a:spcPts val="1200"/>
              </a:spcBef>
              <a:spcAft>
                <a:spcPts val="0"/>
              </a:spcAft>
              <a:buClr>
                <a:schemeClr val="lt1"/>
              </a:buClr>
              <a:buSzPts val="2400"/>
              <a:buChar char="‒"/>
              <a:defRPr>
                <a:solidFill>
                  <a:schemeClr val="lt1"/>
                </a:solidFill>
              </a:defRPr>
            </a:lvl3pPr>
            <a:lvl4pPr indent="-381000" lvl="3" marL="1828800" algn="l">
              <a:lnSpc>
                <a:spcPct val="115000"/>
              </a:lnSpc>
              <a:spcBef>
                <a:spcPts val="1200"/>
              </a:spcBef>
              <a:spcAft>
                <a:spcPts val="0"/>
              </a:spcAft>
              <a:buClr>
                <a:schemeClr val="lt1"/>
              </a:buClr>
              <a:buSzPts val="2400"/>
              <a:buChar char="‒"/>
              <a:defRPr>
                <a:solidFill>
                  <a:schemeClr val="lt1"/>
                </a:solidFill>
              </a:defRPr>
            </a:lvl4pPr>
            <a:lvl5pPr indent="-381000" lvl="4" marL="2286000" algn="l">
              <a:lnSpc>
                <a:spcPct val="115000"/>
              </a:lnSpc>
              <a:spcBef>
                <a:spcPts val="1200"/>
              </a:spcBef>
              <a:spcAft>
                <a:spcPts val="0"/>
              </a:spcAft>
              <a:buClr>
                <a:schemeClr val="lt1"/>
              </a:buClr>
              <a:buSzPts val="2400"/>
              <a:buChar char="‒"/>
              <a:defRPr>
                <a:solidFill>
                  <a:schemeClr val="lt1"/>
                </a:solidFill>
              </a:defRPr>
            </a:lvl5pPr>
            <a:lvl6pPr indent="-381000" lvl="5" marL="2743200" algn="l">
              <a:lnSpc>
                <a:spcPct val="115000"/>
              </a:lnSpc>
              <a:spcBef>
                <a:spcPts val="1200"/>
              </a:spcBef>
              <a:spcAft>
                <a:spcPts val="0"/>
              </a:spcAft>
              <a:buClr>
                <a:schemeClr val="lt1"/>
              </a:buClr>
              <a:buSzPts val="2400"/>
              <a:buChar char="‒"/>
              <a:defRPr>
                <a:solidFill>
                  <a:schemeClr val="lt1"/>
                </a:solidFill>
              </a:defRPr>
            </a:lvl6pPr>
            <a:lvl7pPr indent="-381000" lvl="6" marL="3200400" algn="l">
              <a:lnSpc>
                <a:spcPct val="115000"/>
              </a:lnSpc>
              <a:spcBef>
                <a:spcPts val="1200"/>
              </a:spcBef>
              <a:spcAft>
                <a:spcPts val="0"/>
              </a:spcAft>
              <a:buClr>
                <a:schemeClr val="lt1"/>
              </a:buClr>
              <a:buSzPts val="2400"/>
              <a:buChar char="‒"/>
              <a:defRPr>
                <a:solidFill>
                  <a:schemeClr val="lt1"/>
                </a:solidFill>
              </a:defRPr>
            </a:lvl7pPr>
            <a:lvl8pPr indent="-381000" lvl="7" marL="3657600" algn="l">
              <a:lnSpc>
                <a:spcPct val="115000"/>
              </a:lnSpc>
              <a:spcBef>
                <a:spcPts val="1200"/>
              </a:spcBef>
              <a:spcAft>
                <a:spcPts val="0"/>
              </a:spcAft>
              <a:buClr>
                <a:schemeClr val="lt1"/>
              </a:buClr>
              <a:buSzPts val="2400"/>
              <a:buChar char="‒"/>
              <a:defRPr>
                <a:solidFill>
                  <a:schemeClr val="lt1"/>
                </a:solidFill>
              </a:defRPr>
            </a:lvl8pPr>
            <a:lvl9pPr indent="-381000" lvl="8" marL="4114800" algn="l">
              <a:lnSpc>
                <a:spcPct val="115000"/>
              </a:lnSpc>
              <a:spcBef>
                <a:spcPts val="1200"/>
              </a:spcBef>
              <a:spcAft>
                <a:spcPts val="1200"/>
              </a:spcAft>
              <a:buClr>
                <a:schemeClr val="lt1"/>
              </a:buClr>
              <a:buSzPts val="2400"/>
              <a:buChar char="‒"/>
              <a:defRPr>
                <a:solidFill>
                  <a:schemeClr val="lt1"/>
                </a:solidFill>
              </a:defRPr>
            </a:lvl9pPr>
          </a:lstStyle>
          <a:p/>
        </p:txBody>
      </p:sp>
      <p:sp>
        <p:nvSpPr>
          <p:cNvPr id="257" name="Google Shape;257;p30"/>
          <p:cNvSpPr txBox="1"/>
          <p:nvPr>
            <p:ph idx="3"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3000"/>
              <a:buFont typeface="Lexend"/>
              <a:buNone/>
              <a:defRPr sz="3000">
                <a:solidFill>
                  <a:schemeClr val="lt1"/>
                </a:solidFill>
                <a:latin typeface="Lexend"/>
                <a:ea typeface="Lexend"/>
                <a:cs typeface="Lexend"/>
                <a:sym typeface="Lexend"/>
              </a:defRPr>
            </a:lvl1pPr>
            <a:lvl2pPr lvl="1"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p:txBody>
      </p:sp>
      <p:sp>
        <p:nvSpPr>
          <p:cNvPr id="258" name="Google Shape;258;p30"/>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Column">
  <p:cSld name="Title and Content_4">
    <p:spTree>
      <p:nvGrpSpPr>
        <p:cNvPr id="27" name="Shape 27"/>
        <p:cNvGrpSpPr/>
        <p:nvPr/>
      </p:nvGrpSpPr>
      <p:grpSpPr>
        <a:xfrm>
          <a:off x="0" y="0"/>
          <a:ext cx="0" cy="0"/>
          <a:chOff x="0" y="0"/>
          <a:chExt cx="0" cy="0"/>
        </a:xfrm>
      </p:grpSpPr>
      <p:sp>
        <p:nvSpPr>
          <p:cNvPr id="28" name="Google Shape;28;p4"/>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Clr>
                <a:schemeClr val="lt1"/>
              </a:buClr>
              <a:buSzPts val="6000"/>
              <a:buNone/>
              <a:defRPr>
                <a:solidFill>
                  <a:schemeClr val="lt1"/>
                </a:solidFill>
              </a:defRPr>
            </a:lvl1pPr>
            <a:lvl2pPr lvl="1" algn="l">
              <a:lnSpc>
                <a:spcPct val="100000"/>
              </a:lnSpc>
              <a:spcBef>
                <a:spcPts val="0"/>
              </a:spcBef>
              <a:spcAft>
                <a:spcPts val="0"/>
              </a:spcAft>
              <a:buClr>
                <a:schemeClr val="lt1"/>
              </a:buClr>
              <a:buSzPts val="6000"/>
              <a:buNone/>
              <a:defRPr>
                <a:solidFill>
                  <a:schemeClr val="lt1"/>
                </a:solidFill>
              </a:defRPr>
            </a:lvl2pPr>
            <a:lvl3pPr lvl="2" algn="l">
              <a:lnSpc>
                <a:spcPct val="100000"/>
              </a:lnSpc>
              <a:spcBef>
                <a:spcPts val="0"/>
              </a:spcBef>
              <a:spcAft>
                <a:spcPts val="0"/>
              </a:spcAft>
              <a:buClr>
                <a:schemeClr val="lt1"/>
              </a:buClr>
              <a:buSzPts val="6000"/>
              <a:buNone/>
              <a:defRPr>
                <a:solidFill>
                  <a:schemeClr val="lt1"/>
                </a:solidFill>
              </a:defRPr>
            </a:lvl3pPr>
            <a:lvl4pPr lvl="3" algn="l">
              <a:lnSpc>
                <a:spcPct val="100000"/>
              </a:lnSpc>
              <a:spcBef>
                <a:spcPts val="0"/>
              </a:spcBef>
              <a:spcAft>
                <a:spcPts val="0"/>
              </a:spcAft>
              <a:buClr>
                <a:schemeClr val="lt1"/>
              </a:buClr>
              <a:buSzPts val="6000"/>
              <a:buNone/>
              <a:defRPr>
                <a:solidFill>
                  <a:schemeClr val="lt1"/>
                </a:solidFill>
              </a:defRPr>
            </a:lvl4pPr>
            <a:lvl5pPr lvl="4" algn="l">
              <a:lnSpc>
                <a:spcPct val="100000"/>
              </a:lnSpc>
              <a:spcBef>
                <a:spcPts val="0"/>
              </a:spcBef>
              <a:spcAft>
                <a:spcPts val="0"/>
              </a:spcAft>
              <a:buClr>
                <a:schemeClr val="lt1"/>
              </a:buClr>
              <a:buSzPts val="6000"/>
              <a:buNone/>
              <a:defRPr>
                <a:solidFill>
                  <a:schemeClr val="lt1"/>
                </a:solidFill>
              </a:defRPr>
            </a:lvl5pPr>
            <a:lvl6pPr lvl="5" algn="l">
              <a:lnSpc>
                <a:spcPct val="100000"/>
              </a:lnSpc>
              <a:spcBef>
                <a:spcPts val="0"/>
              </a:spcBef>
              <a:spcAft>
                <a:spcPts val="0"/>
              </a:spcAft>
              <a:buClr>
                <a:schemeClr val="lt1"/>
              </a:buClr>
              <a:buSzPts val="6000"/>
              <a:buNone/>
              <a:defRPr>
                <a:solidFill>
                  <a:schemeClr val="lt1"/>
                </a:solidFill>
              </a:defRPr>
            </a:lvl6pPr>
            <a:lvl7pPr lvl="6" algn="l">
              <a:lnSpc>
                <a:spcPct val="100000"/>
              </a:lnSpc>
              <a:spcBef>
                <a:spcPts val="0"/>
              </a:spcBef>
              <a:spcAft>
                <a:spcPts val="0"/>
              </a:spcAft>
              <a:buClr>
                <a:schemeClr val="lt1"/>
              </a:buClr>
              <a:buSzPts val="6000"/>
              <a:buNone/>
              <a:defRPr>
                <a:solidFill>
                  <a:schemeClr val="lt1"/>
                </a:solidFill>
              </a:defRPr>
            </a:lvl7pPr>
            <a:lvl8pPr lvl="7" algn="l">
              <a:lnSpc>
                <a:spcPct val="100000"/>
              </a:lnSpc>
              <a:spcBef>
                <a:spcPts val="0"/>
              </a:spcBef>
              <a:spcAft>
                <a:spcPts val="0"/>
              </a:spcAft>
              <a:buClr>
                <a:schemeClr val="lt1"/>
              </a:buClr>
              <a:buSzPts val="6000"/>
              <a:buNone/>
              <a:defRPr>
                <a:solidFill>
                  <a:schemeClr val="lt1"/>
                </a:solidFill>
              </a:defRPr>
            </a:lvl8pPr>
            <a:lvl9pPr lvl="8" algn="l">
              <a:lnSpc>
                <a:spcPct val="100000"/>
              </a:lnSpc>
              <a:spcBef>
                <a:spcPts val="0"/>
              </a:spcBef>
              <a:spcAft>
                <a:spcPts val="0"/>
              </a:spcAft>
              <a:buClr>
                <a:schemeClr val="lt1"/>
              </a:buClr>
              <a:buSzPts val="6000"/>
              <a:buNone/>
              <a:defRPr>
                <a:solidFill>
                  <a:schemeClr val="lt1"/>
                </a:solidFill>
              </a:defRPr>
            </a:lvl9pPr>
          </a:lstStyle>
          <a:p/>
        </p:txBody>
      </p:sp>
      <p:sp>
        <p:nvSpPr>
          <p:cNvPr id="29" name="Google Shape;29;p4"/>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3000"/>
              <a:buFont typeface="Lexend"/>
              <a:buNone/>
              <a:defRPr sz="3000">
                <a:solidFill>
                  <a:schemeClr val="lt1"/>
                </a:solidFill>
                <a:latin typeface="Lexend"/>
                <a:ea typeface="Lexend"/>
                <a:cs typeface="Lexend"/>
                <a:sym typeface="Lexend"/>
              </a:defRPr>
            </a:lvl1pPr>
            <a:lvl2pPr lvl="1"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p:txBody>
      </p:sp>
      <p:sp>
        <p:nvSpPr>
          <p:cNvPr id="30" name="Google Shape;30;p4"/>
          <p:cNvSpPr txBox="1"/>
          <p:nvPr>
            <p:ph idx="2" type="body"/>
          </p:nvPr>
        </p:nvSpPr>
        <p:spPr>
          <a:xfrm>
            <a:off x="914400" y="4114800"/>
            <a:ext cx="164592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Clr>
                <a:schemeClr val="lt1"/>
              </a:buClr>
              <a:buSzPts val="2400"/>
              <a:buFont typeface="Lexend"/>
              <a:buChar char="●"/>
              <a:defRPr sz="2400">
                <a:solidFill>
                  <a:schemeClr val="lt1"/>
                </a:solidFill>
                <a:latin typeface="Lexend"/>
                <a:ea typeface="Lexend"/>
                <a:cs typeface="Lexend"/>
                <a:sym typeface="Lexend"/>
              </a:defRPr>
            </a:lvl1pPr>
            <a:lvl2pPr indent="-381000" lvl="1" marL="914400" algn="l">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2pPr>
            <a:lvl3pPr indent="-381000" lvl="2" marL="1371600" algn="l">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3pPr>
            <a:lvl4pPr indent="-381000" lvl="3" marL="1828800" algn="l">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4pPr>
            <a:lvl5pPr indent="-381000" lvl="4" marL="2286000" algn="l">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5pPr>
            <a:lvl6pPr indent="-381000" lvl="5" marL="2743200" algn="l">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6pPr>
            <a:lvl7pPr indent="-381000" lvl="6" marL="3200400" algn="l">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7pPr>
            <a:lvl8pPr indent="-381000" lvl="7" marL="3657600" algn="l">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8pPr>
            <a:lvl9pPr indent="-381000" lvl="8" marL="4114800" algn="l">
              <a:lnSpc>
                <a:spcPct val="115000"/>
              </a:lnSpc>
              <a:spcBef>
                <a:spcPts val="1200"/>
              </a:spcBef>
              <a:spcAft>
                <a:spcPts val="1200"/>
              </a:spcAft>
              <a:buClr>
                <a:schemeClr val="lt1"/>
              </a:buClr>
              <a:buSzPts val="2400"/>
              <a:buFont typeface="Lexend"/>
              <a:buChar char="‒"/>
              <a:defRPr sz="2400">
                <a:solidFill>
                  <a:schemeClr val="lt1"/>
                </a:solidFill>
                <a:latin typeface="Lexend"/>
                <a:ea typeface="Lexend"/>
                <a:cs typeface="Lexend"/>
                <a:sym typeface="Lexend"/>
              </a:defRPr>
            </a:lvl9pPr>
          </a:lstStyle>
          <a:p/>
        </p:txBody>
      </p:sp>
      <p:sp>
        <p:nvSpPr>
          <p:cNvPr id="31" name="Google Shape;31;p4"/>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Section Header" showMasterSp="0">
  <p:cSld name="Section Header_2">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31"/>
          <p:cNvSpPr txBox="1"/>
          <p:nvPr>
            <p:ph type="ctrTitle"/>
          </p:nvPr>
        </p:nvSpPr>
        <p:spPr>
          <a:xfrm>
            <a:off x="1371600" y="1943100"/>
            <a:ext cx="15544800" cy="64008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14000"/>
              <a:buNone/>
              <a:defRPr i="0" sz="14000">
                <a:solidFill>
                  <a:schemeClr val="lt1"/>
                </a:solidFill>
              </a:defRPr>
            </a:lvl1pPr>
            <a:lvl2pPr lvl="1" algn="ctr">
              <a:lnSpc>
                <a:spcPct val="100000"/>
              </a:lnSpc>
              <a:spcBef>
                <a:spcPts val="0"/>
              </a:spcBef>
              <a:spcAft>
                <a:spcPts val="0"/>
              </a:spcAft>
              <a:buClr>
                <a:schemeClr val="lt1"/>
              </a:buClr>
              <a:buSzPts val="14000"/>
              <a:buNone/>
              <a:defRPr sz="14000">
                <a:solidFill>
                  <a:schemeClr val="lt1"/>
                </a:solidFill>
              </a:defRPr>
            </a:lvl2pPr>
            <a:lvl3pPr lvl="2" algn="ctr">
              <a:lnSpc>
                <a:spcPct val="100000"/>
              </a:lnSpc>
              <a:spcBef>
                <a:spcPts val="0"/>
              </a:spcBef>
              <a:spcAft>
                <a:spcPts val="0"/>
              </a:spcAft>
              <a:buClr>
                <a:schemeClr val="lt1"/>
              </a:buClr>
              <a:buSzPts val="14000"/>
              <a:buNone/>
              <a:defRPr sz="14000">
                <a:solidFill>
                  <a:schemeClr val="lt1"/>
                </a:solidFill>
              </a:defRPr>
            </a:lvl3pPr>
            <a:lvl4pPr lvl="3" algn="ctr">
              <a:lnSpc>
                <a:spcPct val="100000"/>
              </a:lnSpc>
              <a:spcBef>
                <a:spcPts val="0"/>
              </a:spcBef>
              <a:spcAft>
                <a:spcPts val="0"/>
              </a:spcAft>
              <a:buClr>
                <a:schemeClr val="lt1"/>
              </a:buClr>
              <a:buSzPts val="14000"/>
              <a:buNone/>
              <a:defRPr sz="14000">
                <a:solidFill>
                  <a:schemeClr val="lt1"/>
                </a:solidFill>
              </a:defRPr>
            </a:lvl4pPr>
            <a:lvl5pPr lvl="4" algn="ctr">
              <a:lnSpc>
                <a:spcPct val="100000"/>
              </a:lnSpc>
              <a:spcBef>
                <a:spcPts val="0"/>
              </a:spcBef>
              <a:spcAft>
                <a:spcPts val="0"/>
              </a:spcAft>
              <a:buClr>
                <a:schemeClr val="lt1"/>
              </a:buClr>
              <a:buSzPts val="14000"/>
              <a:buNone/>
              <a:defRPr sz="14000">
                <a:solidFill>
                  <a:schemeClr val="lt1"/>
                </a:solidFill>
              </a:defRPr>
            </a:lvl5pPr>
            <a:lvl6pPr lvl="5" algn="ctr">
              <a:lnSpc>
                <a:spcPct val="100000"/>
              </a:lnSpc>
              <a:spcBef>
                <a:spcPts val="0"/>
              </a:spcBef>
              <a:spcAft>
                <a:spcPts val="0"/>
              </a:spcAft>
              <a:buClr>
                <a:schemeClr val="lt1"/>
              </a:buClr>
              <a:buSzPts val="14000"/>
              <a:buNone/>
              <a:defRPr sz="14000">
                <a:solidFill>
                  <a:schemeClr val="lt1"/>
                </a:solidFill>
              </a:defRPr>
            </a:lvl6pPr>
            <a:lvl7pPr lvl="6" algn="ctr">
              <a:lnSpc>
                <a:spcPct val="100000"/>
              </a:lnSpc>
              <a:spcBef>
                <a:spcPts val="0"/>
              </a:spcBef>
              <a:spcAft>
                <a:spcPts val="0"/>
              </a:spcAft>
              <a:buClr>
                <a:schemeClr val="lt1"/>
              </a:buClr>
              <a:buSzPts val="14000"/>
              <a:buNone/>
              <a:defRPr sz="14000">
                <a:solidFill>
                  <a:schemeClr val="lt1"/>
                </a:solidFill>
              </a:defRPr>
            </a:lvl7pPr>
            <a:lvl8pPr lvl="7" algn="ctr">
              <a:lnSpc>
                <a:spcPct val="100000"/>
              </a:lnSpc>
              <a:spcBef>
                <a:spcPts val="0"/>
              </a:spcBef>
              <a:spcAft>
                <a:spcPts val="0"/>
              </a:spcAft>
              <a:buClr>
                <a:schemeClr val="lt1"/>
              </a:buClr>
              <a:buSzPts val="14000"/>
              <a:buNone/>
              <a:defRPr sz="14000">
                <a:solidFill>
                  <a:schemeClr val="lt1"/>
                </a:solidFill>
              </a:defRPr>
            </a:lvl8pPr>
            <a:lvl9pPr lvl="8" algn="ctr">
              <a:lnSpc>
                <a:spcPct val="100000"/>
              </a:lnSpc>
              <a:spcBef>
                <a:spcPts val="0"/>
              </a:spcBef>
              <a:spcAft>
                <a:spcPts val="0"/>
              </a:spcAft>
              <a:buClr>
                <a:schemeClr val="lt1"/>
              </a:buClr>
              <a:buSzPts val="14000"/>
              <a:buNone/>
              <a:defRPr sz="14000">
                <a:solidFill>
                  <a:schemeClr val="lt1"/>
                </a:solidFill>
              </a:defRPr>
            </a:lvl9pPr>
          </a:lstStyle>
          <a:p/>
        </p:txBody>
      </p:sp>
      <p:sp>
        <p:nvSpPr>
          <p:cNvPr id="261" name="Google Shape;261;p31"/>
          <p:cNvSpPr txBox="1"/>
          <p:nvPr/>
        </p:nvSpPr>
        <p:spPr>
          <a:xfrm>
            <a:off x="152400" y="9821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Title Slide" showMasterSp="0">
  <p:cSld name="Section Header_1_1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32"/>
          <p:cNvSpPr txBox="1"/>
          <p:nvPr>
            <p:ph type="title"/>
          </p:nvPr>
        </p:nvSpPr>
        <p:spPr>
          <a:xfrm>
            <a:off x="914400" y="914400"/>
            <a:ext cx="10789800" cy="6713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14000"/>
              <a:buFont typeface="Lexend"/>
              <a:buNone/>
              <a:defRPr b="1" i="0" sz="14000">
                <a:solidFill>
                  <a:schemeClr val="lt1"/>
                </a:solidFill>
                <a:latin typeface="Lexend"/>
                <a:ea typeface="Lexend"/>
                <a:cs typeface="Lexend"/>
                <a:sym typeface="Lexend"/>
              </a:defRPr>
            </a:lvl1pPr>
            <a:lvl2pPr lvl="1" algn="l">
              <a:lnSpc>
                <a:spcPct val="100000"/>
              </a:lnSpc>
              <a:spcBef>
                <a:spcPts val="0"/>
              </a:spcBef>
              <a:spcAft>
                <a:spcPts val="0"/>
              </a:spcAft>
              <a:buClr>
                <a:schemeClr val="lt1"/>
              </a:buClr>
              <a:buSzPts val="2100"/>
              <a:buNone/>
              <a:defRPr>
                <a:solidFill>
                  <a:schemeClr val="lt1"/>
                </a:solidFill>
              </a:defRPr>
            </a:lvl2pPr>
            <a:lvl3pPr lvl="2" algn="l">
              <a:lnSpc>
                <a:spcPct val="100000"/>
              </a:lnSpc>
              <a:spcBef>
                <a:spcPts val="0"/>
              </a:spcBef>
              <a:spcAft>
                <a:spcPts val="0"/>
              </a:spcAft>
              <a:buClr>
                <a:schemeClr val="lt1"/>
              </a:buClr>
              <a:buSzPts val="2100"/>
              <a:buNone/>
              <a:defRPr>
                <a:solidFill>
                  <a:schemeClr val="lt1"/>
                </a:solidFill>
              </a:defRPr>
            </a:lvl3pPr>
            <a:lvl4pPr lvl="3" algn="l">
              <a:lnSpc>
                <a:spcPct val="100000"/>
              </a:lnSpc>
              <a:spcBef>
                <a:spcPts val="0"/>
              </a:spcBef>
              <a:spcAft>
                <a:spcPts val="0"/>
              </a:spcAft>
              <a:buClr>
                <a:schemeClr val="lt1"/>
              </a:buClr>
              <a:buSzPts val="2100"/>
              <a:buNone/>
              <a:defRPr>
                <a:solidFill>
                  <a:schemeClr val="lt1"/>
                </a:solidFill>
              </a:defRPr>
            </a:lvl4pPr>
            <a:lvl5pPr lvl="4" algn="l">
              <a:lnSpc>
                <a:spcPct val="100000"/>
              </a:lnSpc>
              <a:spcBef>
                <a:spcPts val="0"/>
              </a:spcBef>
              <a:spcAft>
                <a:spcPts val="0"/>
              </a:spcAft>
              <a:buClr>
                <a:schemeClr val="lt1"/>
              </a:buClr>
              <a:buSzPts val="2100"/>
              <a:buNone/>
              <a:defRPr>
                <a:solidFill>
                  <a:schemeClr val="lt1"/>
                </a:solidFill>
              </a:defRPr>
            </a:lvl5pPr>
            <a:lvl6pPr lvl="5" algn="l">
              <a:lnSpc>
                <a:spcPct val="100000"/>
              </a:lnSpc>
              <a:spcBef>
                <a:spcPts val="0"/>
              </a:spcBef>
              <a:spcAft>
                <a:spcPts val="0"/>
              </a:spcAft>
              <a:buClr>
                <a:schemeClr val="lt1"/>
              </a:buClr>
              <a:buSzPts val="2100"/>
              <a:buNone/>
              <a:defRPr>
                <a:solidFill>
                  <a:schemeClr val="lt1"/>
                </a:solidFill>
              </a:defRPr>
            </a:lvl6pPr>
            <a:lvl7pPr lvl="6" algn="l">
              <a:lnSpc>
                <a:spcPct val="100000"/>
              </a:lnSpc>
              <a:spcBef>
                <a:spcPts val="0"/>
              </a:spcBef>
              <a:spcAft>
                <a:spcPts val="0"/>
              </a:spcAft>
              <a:buClr>
                <a:schemeClr val="lt1"/>
              </a:buClr>
              <a:buSzPts val="2100"/>
              <a:buNone/>
              <a:defRPr>
                <a:solidFill>
                  <a:schemeClr val="lt1"/>
                </a:solidFill>
              </a:defRPr>
            </a:lvl7pPr>
            <a:lvl8pPr lvl="7" algn="l">
              <a:lnSpc>
                <a:spcPct val="100000"/>
              </a:lnSpc>
              <a:spcBef>
                <a:spcPts val="0"/>
              </a:spcBef>
              <a:spcAft>
                <a:spcPts val="0"/>
              </a:spcAft>
              <a:buClr>
                <a:schemeClr val="lt1"/>
              </a:buClr>
              <a:buSzPts val="2100"/>
              <a:buNone/>
              <a:defRPr>
                <a:solidFill>
                  <a:schemeClr val="lt1"/>
                </a:solidFill>
              </a:defRPr>
            </a:lvl8pPr>
            <a:lvl9pPr lvl="8" algn="l">
              <a:lnSpc>
                <a:spcPct val="100000"/>
              </a:lnSpc>
              <a:spcBef>
                <a:spcPts val="0"/>
              </a:spcBef>
              <a:spcAft>
                <a:spcPts val="0"/>
              </a:spcAft>
              <a:buClr>
                <a:schemeClr val="lt1"/>
              </a:buClr>
              <a:buSzPts val="2100"/>
              <a:buNone/>
              <a:defRPr>
                <a:solidFill>
                  <a:schemeClr val="lt1"/>
                </a:solidFill>
              </a:defRPr>
            </a:lvl9pPr>
          </a:lstStyle>
          <a:p/>
        </p:txBody>
      </p:sp>
      <p:sp>
        <p:nvSpPr>
          <p:cNvPr id="264" name="Google Shape;264;p32"/>
          <p:cNvSpPr txBox="1"/>
          <p:nvPr>
            <p:ph idx="1" type="subTitle"/>
          </p:nvPr>
        </p:nvSpPr>
        <p:spPr>
          <a:xfrm>
            <a:off x="914400" y="8471479"/>
            <a:ext cx="10789800" cy="4446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30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3000"/>
              <a:buNone/>
              <a:defRPr>
                <a:solidFill>
                  <a:schemeClr val="lt1"/>
                </a:solidFill>
              </a:defRPr>
            </a:lvl3pPr>
            <a:lvl4pPr lvl="3" algn="l">
              <a:lnSpc>
                <a:spcPct val="115000"/>
              </a:lnSpc>
              <a:spcBef>
                <a:spcPts val="0"/>
              </a:spcBef>
              <a:spcAft>
                <a:spcPts val="0"/>
              </a:spcAft>
              <a:buClr>
                <a:schemeClr val="lt1"/>
              </a:buClr>
              <a:buSzPts val="3000"/>
              <a:buNone/>
              <a:defRPr>
                <a:solidFill>
                  <a:schemeClr val="lt1"/>
                </a:solidFill>
              </a:defRPr>
            </a:lvl4pPr>
            <a:lvl5pPr lvl="4" algn="l">
              <a:lnSpc>
                <a:spcPct val="115000"/>
              </a:lnSpc>
              <a:spcBef>
                <a:spcPts val="0"/>
              </a:spcBef>
              <a:spcAft>
                <a:spcPts val="0"/>
              </a:spcAft>
              <a:buClr>
                <a:schemeClr val="lt1"/>
              </a:buClr>
              <a:buSzPts val="3000"/>
              <a:buNone/>
              <a:defRPr>
                <a:solidFill>
                  <a:schemeClr val="lt1"/>
                </a:solidFill>
              </a:defRPr>
            </a:lvl5pPr>
            <a:lvl6pPr lvl="5" algn="l">
              <a:lnSpc>
                <a:spcPct val="115000"/>
              </a:lnSpc>
              <a:spcBef>
                <a:spcPts val="0"/>
              </a:spcBef>
              <a:spcAft>
                <a:spcPts val="0"/>
              </a:spcAft>
              <a:buClr>
                <a:schemeClr val="lt1"/>
              </a:buClr>
              <a:buSzPts val="3000"/>
              <a:buNone/>
              <a:defRPr>
                <a:solidFill>
                  <a:schemeClr val="lt1"/>
                </a:solidFill>
              </a:defRPr>
            </a:lvl6pPr>
            <a:lvl7pPr lvl="6" algn="l">
              <a:lnSpc>
                <a:spcPct val="115000"/>
              </a:lnSpc>
              <a:spcBef>
                <a:spcPts val="0"/>
              </a:spcBef>
              <a:spcAft>
                <a:spcPts val="0"/>
              </a:spcAft>
              <a:buClr>
                <a:schemeClr val="lt1"/>
              </a:buClr>
              <a:buSzPts val="3000"/>
              <a:buNone/>
              <a:defRPr>
                <a:solidFill>
                  <a:schemeClr val="lt1"/>
                </a:solidFill>
              </a:defRPr>
            </a:lvl7pPr>
            <a:lvl8pPr lvl="7" algn="l">
              <a:lnSpc>
                <a:spcPct val="115000"/>
              </a:lnSpc>
              <a:spcBef>
                <a:spcPts val="0"/>
              </a:spcBef>
              <a:spcAft>
                <a:spcPts val="0"/>
              </a:spcAft>
              <a:buClr>
                <a:schemeClr val="lt1"/>
              </a:buClr>
              <a:buSzPts val="3000"/>
              <a:buNone/>
              <a:defRPr>
                <a:solidFill>
                  <a:schemeClr val="lt1"/>
                </a:solidFill>
              </a:defRPr>
            </a:lvl8pPr>
            <a:lvl9pPr lvl="8" algn="l">
              <a:lnSpc>
                <a:spcPct val="115000"/>
              </a:lnSpc>
              <a:spcBef>
                <a:spcPts val="0"/>
              </a:spcBef>
              <a:spcAft>
                <a:spcPts val="0"/>
              </a:spcAft>
              <a:buClr>
                <a:schemeClr val="lt1"/>
              </a:buClr>
              <a:buSzPts val="3000"/>
              <a:buNone/>
              <a:defRPr>
                <a:solidFill>
                  <a:schemeClr val="lt1"/>
                </a:solidFill>
              </a:defRPr>
            </a:lvl9pPr>
          </a:lstStyle>
          <a:p/>
        </p:txBody>
      </p:sp>
      <p:sp>
        <p:nvSpPr>
          <p:cNvPr id="265" name="Google Shape;265;p32"/>
          <p:cNvSpPr txBox="1"/>
          <p:nvPr>
            <p:ph idx="2" type="subTitle"/>
          </p:nvPr>
        </p:nvSpPr>
        <p:spPr>
          <a:xfrm>
            <a:off x="914400" y="8991079"/>
            <a:ext cx="10789800" cy="4446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2"/>
              </a:buClr>
              <a:buSzPts val="2400"/>
              <a:buNone/>
              <a:defRPr sz="2400">
                <a:solidFill>
                  <a:schemeClr val="lt2"/>
                </a:solidFill>
              </a:defRPr>
            </a:lvl1pPr>
            <a:lvl2pPr lvl="1" algn="l">
              <a:lnSpc>
                <a:spcPct val="115000"/>
              </a:lnSpc>
              <a:spcBef>
                <a:spcPts val="0"/>
              </a:spcBef>
              <a:spcAft>
                <a:spcPts val="0"/>
              </a:spcAft>
              <a:buClr>
                <a:schemeClr val="lt2"/>
              </a:buClr>
              <a:buSzPts val="2400"/>
              <a:buNone/>
              <a:defRPr sz="2400">
                <a:solidFill>
                  <a:schemeClr val="lt2"/>
                </a:solidFill>
              </a:defRPr>
            </a:lvl2pPr>
            <a:lvl3pPr lvl="2" algn="l">
              <a:lnSpc>
                <a:spcPct val="115000"/>
              </a:lnSpc>
              <a:spcBef>
                <a:spcPts val="0"/>
              </a:spcBef>
              <a:spcAft>
                <a:spcPts val="0"/>
              </a:spcAft>
              <a:buClr>
                <a:schemeClr val="lt2"/>
              </a:buClr>
              <a:buSzPts val="2400"/>
              <a:buNone/>
              <a:defRPr sz="2400">
                <a:solidFill>
                  <a:schemeClr val="lt2"/>
                </a:solidFill>
              </a:defRPr>
            </a:lvl3pPr>
            <a:lvl4pPr lvl="3" algn="l">
              <a:lnSpc>
                <a:spcPct val="115000"/>
              </a:lnSpc>
              <a:spcBef>
                <a:spcPts val="0"/>
              </a:spcBef>
              <a:spcAft>
                <a:spcPts val="0"/>
              </a:spcAft>
              <a:buClr>
                <a:schemeClr val="lt2"/>
              </a:buClr>
              <a:buSzPts val="2400"/>
              <a:buNone/>
              <a:defRPr sz="2400">
                <a:solidFill>
                  <a:schemeClr val="lt2"/>
                </a:solidFill>
              </a:defRPr>
            </a:lvl4pPr>
            <a:lvl5pPr lvl="4" algn="l">
              <a:lnSpc>
                <a:spcPct val="115000"/>
              </a:lnSpc>
              <a:spcBef>
                <a:spcPts val="0"/>
              </a:spcBef>
              <a:spcAft>
                <a:spcPts val="0"/>
              </a:spcAft>
              <a:buClr>
                <a:schemeClr val="lt2"/>
              </a:buClr>
              <a:buSzPts val="2400"/>
              <a:buNone/>
              <a:defRPr sz="2400">
                <a:solidFill>
                  <a:schemeClr val="lt2"/>
                </a:solidFill>
              </a:defRPr>
            </a:lvl5pPr>
            <a:lvl6pPr lvl="5" algn="l">
              <a:lnSpc>
                <a:spcPct val="115000"/>
              </a:lnSpc>
              <a:spcBef>
                <a:spcPts val="0"/>
              </a:spcBef>
              <a:spcAft>
                <a:spcPts val="0"/>
              </a:spcAft>
              <a:buClr>
                <a:schemeClr val="lt2"/>
              </a:buClr>
              <a:buSzPts val="2400"/>
              <a:buNone/>
              <a:defRPr sz="2400">
                <a:solidFill>
                  <a:schemeClr val="lt2"/>
                </a:solidFill>
              </a:defRPr>
            </a:lvl6pPr>
            <a:lvl7pPr lvl="6" algn="l">
              <a:lnSpc>
                <a:spcPct val="115000"/>
              </a:lnSpc>
              <a:spcBef>
                <a:spcPts val="0"/>
              </a:spcBef>
              <a:spcAft>
                <a:spcPts val="0"/>
              </a:spcAft>
              <a:buClr>
                <a:schemeClr val="lt2"/>
              </a:buClr>
              <a:buSzPts val="2400"/>
              <a:buNone/>
              <a:defRPr sz="2400">
                <a:solidFill>
                  <a:schemeClr val="lt2"/>
                </a:solidFill>
              </a:defRPr>
            </a:lvl7pPr>
            <a:lvl8pPr lvl="7" algn="l">
              <a:lnSpc>
                <a:spcPct val="115000"/>
              </a:lnSpc>
              <a:spcBef>
                <a:spcPts val="0"/>
              </a:spcBef>
              <a:spcAft>
                <a:spcPts val="0"/>
              </a:spcAft>
              <a:buClr>
                <a:schemeClr val="lt2"/>
              </a:buClr>
              <a:buSzPts val="2400"/>
              <a:buNone/>
              <a:defRPr sz="2400">
                <a:solidFill>
                  <a:schemeClr val="lt2"/>
                </a:solidFill>
              </a:defRPr>
            </a:lvl8pPr>
            <a:lvl9pPr lvl="8" algn="l">
              <a:lnSpc>
                <a:spcPct val="115000"/>
              </a:lnSpc>
              <a:spcBef>
                <a:spcPts val="0"/>
              </a:spcBef>
              <a:spcAft>
                <a:spcPts val="0"/>
              </a:spcAft>
              <a:buClr>
                <a:schemeClr val="lt2"/>
              </a:buClr>
              <a:buSzPts val="2400"/>
              <a:buNone/>
              <a:defRPr sz="2400">
                <a:solidFill>
                  <a:schemeClr val="lt2"/>
                </a:solidFill>
              </a:defRPr>
            </a:lvl9pPr>
          </a:lstStyle>
          <a:p/>
        </p:txBody>
      </p:sp>
      <p:sp>
        <p:nvSpPr>
          <p:cNvPr id="266" name="Google Shape;266;p32"/>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Lexend"/>
                <a:ea typeface="Lexend"/>
                <a:cs typeface="Lexend"/>
                <a:sym typeface="Lexend"/>
              </a:rPr>
              <a:t>© 2025 SPLUNK LLC</a:t>
            </a:r>
            <a:endParaRPr b="0" i="0" sz="1000" u="none" cap="none" strike="noStrike">
              <a:solidFill>
                <a:schemeClr val="dk1"/>
              </a:solidFill>
              <a:latin typeface="Lexend"/>
              <a:ea typeface="Lexend"/>
              <a:cs typeface="Lexend"/>
              <a:sym typeface="Lexend"/>
            </a:endParaRPr>
          </a:p>
        </p:txBody>
      </p:sp>
      <p:pic>
        <p:nvPicPr>
          <p:cNvPr id="267" name="Google Shape;267;p32" title="splunk-conf25-logo-standard.png"/>
          <p:cNvPicPr preferRelativeResize="0"/>
          <p:nvPr/>
        </p:nvPicPr>
        <p:blipFill rotWithShape="1">
          <a:blip r:embed="rId3">
            <a:alphaModFix/>
          </a:blip>
          <a:srcRect b="-6586" l="-2509" r="-1612" t="-8170"/>
          <a:stretch/>
        </p:blipFill>
        <p:spPr>
          <a:xfrm>
            <a:off x="156397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Text Blocks">
  <p:cSld name="Three Content">
    <p:spTree>
      <p:nvGrpSpPr>
        <p:cNvPr id="268" name="Shape 268"/>
        <p:cNvGrpSpPr/>
        <p:nvPr/>
      </p:nvGrpSpPr>
      <p:grpSpPr>
        <a:xfrm>
          <a:off x="0" y="0"/>
          <a:ext cx="0" cy="0"/>
          <a:chOff x="0" y="0"/>
          <a:chExt cx="0" cy="0"/>
        </a:xfrm>
      </p:grpSpPr>
      <p:sp>
        <p:nvSpPr>
          <p:cNvPr id="269" name="Google Shape;269;p33"/>
          <p:cNvSpPr/>
          <p:nvPr/>
        </p:nvSpPr>
        <p:spPr>
          <a:xfrm>
            <a:off x="914400" y="3539850"/>
            <a:ext cx="5120400" cy="914400"/>
          </a:xfrm>
          <a:prstGeom prst="roundRect">
            <a:avLst>
              <a:gd fmla="val 0" name="adj"/>
            </a:avLst>
          </a:prstGeom>
          <a:gradFill>
            <a:gsLst>
              <a:gs pos="0">
                <a:schemeClr val="accent1"/>
              </a:gs>
              <a:gs pos="26000">
                <a:schemeClr val="accent1"/>
              </a:gs>
              <a:gs pos="93000">
                <a:schemeClr val="accent2"/>
              </a:gs>
              <a:gs pos="100000">
                <a:schemeClr val="accent2"/>
              </a:gs>
            </a:gsLst>
            <a:lin ang="0" scaled="0"/>
          </a:gradFill>
          <a:ln>
            <a:noFill/>
          </a:ln>
        </p:spPr>
        <p:txBody>
          <a:bodyPr anchorCtr="0" anchor="ctr" bIns="68550" lIns="137150" spcFirstLastPara="1" rIns="137150" wrap="square" tIns="68550">
            <a:noAutofit/>
          </a:bodyPr>
          <a:lstStyle/>
          <a:p>
            <a:pPr indent="0" lvl="0" marL="0" marR="0" rtl="0" algn="ctr">
              <a:lnSpc>
                <a:spcPct val="85000"/>
              </a:lnSpc>
              <a:spcBef>
                <a:spcPts val="0"/>
              </a:spcBef>
              <a:spcAft>
                <a:spcPts val="0"/>
              </a:spcAft>
              <a:buClr>
                <a:srgbClr val="000000"/>
              </a:buClr>
              <a:buSzPts val="2700"/>
              <a:buFont typeface="Arial"/>
              <a:buNone/>
            </a:pPr>
            <a:r>
              <a:t/>
            </a:r>
            <a:endParaRPr b="0" i="0" sz="2700" u="none" cap="none" strike="noStrike">
              <a:solidFill>
                <a:schemeClr val="lt1"/>
              </a:solidFill>
              <a:latin typeface="Lexend Medium"/>
              <a:ea typeface="Lexend Medium"/>
              <a:cs typeface="Lexend Medium"/>
              <a:sym typeface="Lexend Medium"/>
            </a:endParaRPr>
          </a:p>
        </p:txBody>
      </p:sp>
      <p:sp>
        <p:nvSpPr>
          <p:cNvPr id="270" name="Google Shape;270;p33"/>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271" name="Google Shape;271;p33"/>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272" name="Google Shape;272;p33"/>
          <p:cNvSpPr txBox="1"/>
          <p:nvPr>
            <p:ph idx="2" type="body"/>
          </p:nvPr>
        </p:nvSpPr>
        <p:spPr>
          <a:xfrm>
            <a:off x="914525" y="4454250"/>
            <a:ext cx="5120400" cy="4918200"/>
          </a:xfrm>
          <a:prstGeom prst="rect">
            <a:avLst/>
          </a:prstGeom>
          <a:noFill/>
          <a:ln>
            <a:noFill/>
          </a:ln>
        </p:spPr>
        <p:txBody>
          <a:bodyPr anchorCtr="0" anchor="t" bIns="91425" lIns="182875" spcFirstLastPara="1" rIns="182875" wrap="square" tIns="274300">
            <a:no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1200"/>
              </a:spcBef>
              <a:spcAft>
                <a:spcPts val="0"/>
              </a:spcAft>
              <a:buSzPts val="2200"/>
              <a:buChar char="‒"/>
              <a:defRPr sz="2200"/>
            </a:lvl2pPr>
            <a:lvl3pPr indent="-368300" lvl="2" marL="1371600" algn="l">
              <a:lnSpc>
                <a:spcPct val="115000"/>
              </a:lnSpc>
              <a:spcBef>
                <a:spcPts val="1200"/>
              </a:spcBef>
              <a:spcAft>
                <a:spcPts val="0"/>
              </a:spcAft>
              <a:buSzPts val="2200"/>
              <a:buChar char="‒"/>
              <a:defRPr sz="2200"/>
            </a:lvl3pPr>
            <a:lvl4pPr indent="-368300" lvl="3" marL="1828800" algn="l">
              <a:lnSpc>
                <a:spcPct val="115000"/>
              </a:lnSpc>
              <a:spcBef>
                <a:spcPts val="1200"/>
              </a:spcBef>
              <a:spcAft>
                <a:spcPts val="0"/>
              </a:spcAft>
              <a:buSzPts val="2200"/>
              <a:buChar char="‒"/>
              <a:defRPr sz="2200"/>
            </a:lvl4pPr>
            <a:lvl5pPr indent="-368300" lvl="4" marL="2286000" algn="l">
              <a:lnSpc>
                <a:spcPct val="115000"/>
              </a:lnSpc>
              <a:spcBef>
                <a:spcPts val="1200"/>
              </a:spcBef>
              <a:spcAft>
                <a:spcPts val="0"/>
              </a:spcAft>
              <a:buSzPts val="2200"/>
              <a:buChar char="‒"/>
              <a:defRPr sz="2200"/>
            </a:lvl5pPr>
            <a:lvl6pPr indent="-368300" lvl="5" marL="2743200" algn="l">
              <a:lnSpc>
                <a:spcPct val="115000"/>
              </a:lnSpc>
              <a:spcBef>
                <a:spcPts val="1200"/>
              </a:spcBef>
              <a:spcAft>
                <a:spcPts val="0"/>
              </a:spcAft>
              <a:buSzPts val="2200"/>
              <a:buChar char="‒"/>
              <a:defRPr sz="2200"/>
            </a:lvl6pPr>
            <a:lvl7pPr indent="-368300" lvl="6" marL="3200400" algn="l">
              <a:lnSpc>
                <a:spcPct val="115000"/>
              </a:lnSpc>
              <a:spcBef>
                <a:spcPts val="1200"/>
              </a:spcBef>
              <a:spcAft>
                <a:spcPts val="0"/>
              </a:spcAft>
              <a:buSzPts val="2200"/>
              <a:buChar char="‒"/>
              <a:defRPr sz="2200"/>
            </a:lvl7pPr>
            <a:lvl8pPr indent="-368300" lvl="7" marL="3657600" algn="l">
              <a:lnSpc>
                <a:spcPct val="115000"/>
              </a:lnSpc>
              <a:spcBef>
                <a:spcPts val="1200"/>
              </a:spcBef>
              <a:spcAft>
                <a:spcPts val="0"/>
              </a:spcAft>
              <a:buSzPts val="2200"/>
              <a:buChar char="‒"/>
              <a:defRPr sz="2200"/>
            </a:lvl8pPr>
            <a:lvl9pPr indent="-368300" lvl="8" marL="4114800" algn="l">
              <a:lnSpc>
                <a:spcPct val="115000"/>
              </a:lnSpc>
              <a:spcBef>
                <a:spcPts val="1200"/>
              </a:spcBef>
              <a:spcAft>
                <a:spcPts val="1200"/>
              </a:spcAft>
              <a:buSzPts val="2200"/>
              <a:buChar char="‒"/>
              <a:defRPr sz="2200"/>
            </a:lvl9pPr>
          </a:lstStyle>
          <a:p/>
        </p:txBody>
      </p:sp>
      <p:sp>
        <p:nvSpPr>
          <p:cNvPr id="273" name="Google Shape;273;p33"/>
          <p:cNvSpPr txBox="1"/>
          <p:nvPr>
            <p:ph idx="3" type="subTitle"/>
          </p:nvPr>
        </p:nvSpPr>
        <p:spPr>
          <a:xfrm>
            <a:off x="914525" y="3539850"/>
            <a:ext cx="5120400" cy="914400"/>
          </a:xfrm>
          <a:prstGeom prst="rect">
            <a:avLst/>
          </a:prstGeom>
          <a:noFill/>
          <a:ln>
            <a:noFill/>
          </a:ln>
        </p:spPr>
        <p:txBody>
          <a:bodyPr anchorCtr="0" anchor="ctr" bIns="0" lIns="274300" spcFirstLastPara="1" rIns="274300" wrap="square" tIns="0">
            <a:noAutofit/>
          </a:bodyPr>
          <a:lstStyle>
            <a:lvl1pPr lvl="0" algn="ctr">
              <a:lnSpc>
                <a:spcPct val="115000"/>
              </a:lnSpc>
              <a:spcBef>
                <a:spcPts val="0"/>
              </a:spcBef>
              <a:spcAft>
                <a:spcPts val="0"/>
              </a:spcAft>
              <a:buClr>
                <a:schemeClr val="lt1"/>
              </a:buClr>
              <a:buSzPts val="2200"/>
              <a:buNone/>
              <a:defRPr sz="2200">
                <a:solidFill>
                  <a:schemeClr val="lt1"/>
                </a:solidFill>
              </a:defRPr>
            </a:lvl1pPr>
            <a:lvl2pPr lvl="1" algn="ctr">
              <a:lnSpc>
                <a:spcPct val="115000"/>
              </a:lnSpc>
              <a:spcBef>
                <a:spcPts val="0"/>
              </a:spcBef>
              <a:spcAft>
                <a:spcPts val="0"/>
              </a:spcAft>
              <a:buClr>
                <a:schemeClr val="lt1"/>
              </a:buClr>
              <a:buSzPts val="2200"/>
              <a:buNone/>
              <a:defRPr sz="2200">
                <a:solidFill>
                  <a:schemeClr val="lt1"/>
                </a:solidFill>
              </a:defRPr>
            </a:lvl2pPr>
            <a:lvl3pPr lvl="2" algn="ctr">
              <a:lnSpc>
                <a:spcPct val="115000"/>
              </a:lnSpc>
              <a:spcBef>
                <a:spcPts val="0"/>
              </a:spcBef>
              <a:spcAft>
                <a:spcPts val="0"/>
              </a:spcAft>
              <a:buClr>
                <a:schemeClr val="lt1"/>
              </a:buClr>
              <a:buSzPts val="2200"/>
              <a:buNone/>
              <a:defRPr sz="2200">
                <a:solidFill>
                  <a:schemeClr val="lt1"/>
                </a:solidFill>
              </a:defRPr>
            </a:lvl3pPr>
            <a:lvl4pPr lvl="3" algn="ctr">
              <a:lnSpc>
                <a:spcPct val="115000"/>
              </a:lnSpc>
              <a:spcBef>
                <a:spcPts val="0"/>
              </a:spcBef>
              <a:spcAft>
                <a:spcPts val="0"/>
              </a:spcAft>
              <a:buClr>
                <a:schemeClr val="lt1"/>
              </a:buClr>
              <a:buSzPts val="2200"/>
              <a:buNone/>
              <a:defRPr sz="2200">
                <a:solidFill>
                  <a:schemeClr val="lt1"/>
                </a:solidFill>
              </a:defRPr>
            </a:lvl4pPr>
            <a:lvl5pPr lvl="4" algn="ctr">
              <a:lnSpc>
                <a:spcPct val="115000"/>
              </a:lnSpc>
              <a:spcBef>
                <a:spcPts val="0"/>
              </a:spcBef>
              <a:spcAft>
                <a:spcPts val="0"/>
              </a:spcAft>
              <a:buClr>
                <a:schemeClr val="lt1"/>
              </a:buClr>
              <a:buSzPts val="2200"/>
              <a:buNone/>
              <a:defRPr sz="2200">
                <a:solidFill>
                  <a:schemeClr val="lt1"/>
                </a:solidFill>
              </a:defRPr>
            </a:lvl5pPr>
            <a:lvl6pPr lvl="5" algn="ctr">
              <a:lnSpc>
                <a:spcPct val="115000"/>
              </a:lnSpc>
              <a:spcBef>
                <a:spcPts val="0"/>
              </a:spcBef>
              <a:spcAft>
                <a:spcPts val="0"/>
              </a:spcAft>
              <a:buClr>
                <a:schemeClr val="lt1"/>
              </a:buClr>
              <a:buSzPts val="2200"/>
              <a:buNone/>
              <a:defRPr sz="2200">
                <a:solidFill>
                  <a:schemeClr val="lt1"/>
                </a:solidFill>
              </a:defRPr>
            </a:lvl6pPr>
            <a:lvl7pPr lvl="6" algn="ctr">
              <a:lnSpc>
                <a:spcPct val="115000"/>
              </a:lnSpc>
              <a:spcBef>
                <a:spcPts val="0"/>
              </a:spcBef>
              <a:spcAft>
                <a:spcPts val="0"/>
              </a:spcAft>
              <a:buClr>
                <a:schemeClr val="lt1"/>
              </a:buClr>
              <a:buSzPts val="2200"/>
              <a:buNone/>
              <a:defRPr sz="2200">
                <a:solidFill>
                  <a:schemeClr val="lt1"/>
                </a:solidFill>
              </a:defRPr>
            </a:lvl7pPr>
            <a:lvl8pPr lvl="7" algn="ctr">
              <a:lnSpc>
                <a:spcPct val="115000"/>
              </a:lnSpc>
              <a:spcBef>
                <a:spcPts val="0"/>
              </a:spcBef>
              <a:spcAft>
                <a:spcPts val="0"/>
              </a:spcAft>
              <a:buClr>
                <a:schemeClr val="lt1"/>
              </a:buClr>
              <a:buSzPts val="2200"/>
              <a:buNone/>
              <a:defRPr sz="2200">
                <a:solidFill>
                  <a:schemeClr val="lt1"/>
                </a:solidFill>
              </a:defRPr>
            </a:lvl8pPr>
            <a:lvl9pPr lvl="8" algn="ctr">
              <a:lnSpc>
                <a:spcPct val="115000"/>
              </a:lnSpc>
              <a:spcBef>
                <a:spcPts val="0"/>
              </a:spcBef>
              <a:spcAft>
                <a:spcPts val="0"/>
              </a:spcAft>
              <a:buClr>
                <a:schemeClr val="lt1"/>
              </a:buClr>
              <a:buSzPts val="2200"/>
              <a:buNone/>
              <a:defRPr sz="2200">
                <a:solidFill>
                  <a:schemeClr val="lt1"/>
                </a:solidFill>
              </a:defRPr>
            </a:lvl9pPr>
          </a:lstStyle>
          <a:p/>
        </p:txBody>
      </p:sp>
      <p:sp>
        <p:nvSpPr>
          <p:cNvPr id="274" name="Google Shape;274;p33"/>
          <p:cNvSpPr/>
          <p:nvPr/>
        </p:nvSpPr>
        <p:spPr>
          <a:xfrm>
            <a:off x="6583738" y="3539850"/>
            <a:ext cx="5120400" cy="914400"/>
          </a:xfrm>
          <a:prstGeom prst="roundRect">
            <a:avLst>
              <a:gd fmla="val 0" name="adj"/>
            </a:avLst>
          </a:prstGeom>
          <a:gradFill>
            <a:gsLst>
              <a:gs pos="0">
                <a:schemeClr val="accent1"/>
              </a:gs>
              <a:gs pos="26000">
                <a:schemeClr val="accent1"/>
              </a:gs>
              <a:gs pos="93000">
                <a:schemeClr val="accent2"/>
              </a:gs>
              <a:gs pos="100000">
                <a:schemeClr val="accent2"/>
              </a:gs>
            </a:gsLst>
            <a:lin ang="0" scaled="0"/>
          </a:gradFill>
          <a:ln>
            <a:noFill/>
          </a:ln>
        </p:spPr>
        <p:txBody>
          <a:bodyPr anchorCtr="0" anchor="ctr" bIns="68550" lIns="137150" spcFirstLastPara="1" rIns="137150" wrap="square" tIns="68550">
            <a:noAutofit/>
          </a:bodyPr>
          <a:lstStyle/>
          <a:p>
            <a:pPr indent="0" lvl="0" marL="0" marR="0" rtl="0" algn="ctr">
              <a:lnSpc>
                <a:spcPct val="85000"/>
              </a:lnSpc>
              <a:spcBef>
                <a:spcPts val="0"/>
              </a:spcBef>
              <a:spcAft>
                <a:spcPts val="0"/>
              </a:spcAft>
              <a:buClr>
                <a:srgbClr val="000000"/>
              </a:buClr>
              <a:buSzPts val="2700"/>
              <a:buFont typeface="Arial"/>
              <a:buNone/>
            </a:pPr>
            <a:r>
              <a:t/>
            </a:r>
            <a:endParaRPr b="0" i="0" sz="2700" u="none" cap="none" strike="noStrike">
              <a:solidFill>
                <a:schemeClr val="lt1"/>
              </a:solidFill>
              <a:latin typeface="Lexend Medium"/>
              <a:ea typeface="Lexend Medium"/>
              <a:cs typeface="Lexend Medium"/>
              <a:sym typeface="Lexend Medium"/>
            </a:endParaRPr>
          </a:p>
        </p:txBody>
      </p:sp>
      <p:sp>
        <p:nvSpPr>
          <p:cNvPr id="275" name="Google Shape;275;p33"/>
          <p:cNvSpPr txBox="1"/>
          <p:nvPr>
            <p:ph idx="4" type="subTitle"/>
          </p:nvPr>
        </p:nvSpPr>
        <p:spPr>
          <a:xfrm>
            <a:off x="6583863" y="3539850"/>
            <a:ext cx="5120400" cy="914400"/>
          </a:xfrm>
          <a:prstGeom prst="rect">
            <a:avLst/>
          </a:prstGeom>
          <a:noFill/>
          <a:ln>
            <a:noFill/>
          </a:ln>
        </p:spPr>
        <p:txBody>
          <a:bodyPr anchorCtr="0" anchor="ctr" bIns="0" lIns="274300" spcFirstLastPara="1" rIns="274300" wrap="square" tIns="0">
            <a:noAutofit/>
          </a:bodyPr>
          <a:lstStyle>
            <a:lvl1pPr lvl="0" algn="ctr">
              <a:lnSpc>
                <a:spcPct val="115000"/>
              </a:lnSpc>
              <a:spcBef>
                <a:spcPts val="0"/>
              </a:spcBef>
              <a:spcAft>
                <a:spcPts val="0"/>
              </a:spcAft>
              <a:buClr>
                <a:schemeClr val="lt1"/>
              </a:buClr>
              <a:buSzPts val="2200"/>
              <a:buNone/>
              <a:defRPr sz="2200">
                <a:solidFill>
                  <a:schemeClr val="lt1"/>
                </a:solidFill>
              </a:defRPr>
            </a:lvl1pPr>
            <a:lvl2pPr lvl="1" algn="ctr">
              <a:lnSpc>
                <a:spcPct val="115000"/>
              </a:lnSpc>
              <a:spcBef>
                <a:spcPts val="0"/>
              </a:spcBef>
              <a:spcAft>
                <a:spcPts val="0"/>
              </a:spcAft>
              <a:buClr>
                <a:schemeClr val="lt1"/>
              </a:buClr>
              <a:buSzPts val="2200"/>
              <a:buNone/>
              <a:defRPr sz="2200">
                <a:solidFill>
                  <a:schemeClr val="lt1"/>
                </a:solidFill>
              </a:defRPr>
            </a:lvl2pPr>
            <a:lvl3pPr lvl="2" algn="ctr">
              <a:lnSpc>
                <a:spcPct val="115000"/>
              </a:lnSpc>
              <a:spcBef>
                <a:spcPts val="0"/>
              </a:spcBef>
              <a:spcAft>
                <a:spcPts val="0"/>
              </a:spcAft>
              <a:buClr>
                <a:schemeClr val="lt1"/>
              </a:buClr>
              <a:buSzPts val="2200"/>
              <a:buNone/>
              <a:defRPr sz="2200">
                <a:solidFill>
                  <a:schemeClr val="lt1"/>
                </a:solidFill>
              </a:defRPr>
            </a:lvl3pPr>
            <a:lvl4pPr lvl="3" algn="ctr">
              <a:lnSpc>
                <a:spcPct val="115000"/>
              </a:lnSpc>
              <a:spcBef>
                <a:spcPts val="0"/>
              </a:spcBef>
              <a:spcAft>
                <a:spcPts val="0"/>
              </a:spcAft>
              <a:buClr>
                <a:schemeClr val="lt1"/>
              </a:buClr>
              <a:buSzPts val="2200"/>
              <a:buNone/>
              <a:defRPr sz="2200">
                <a:solidFill>
                  <a:schemeClr val="lt1"/>
                </a:solidFill>
              </a:defRPr>
            </a:lvl4pPr>
            <a:lvl5pPr lvl="4" algn="ctr">
              <a:lnSpc>
                <a:spcPct val="115000"/>
              </a:lnSpc>
              <a:spcBef>
                <a:spcPts val="0"/>
              </a:spcBef>
              <a:spcAft>
                <a:spcPts val="0"/>
              </a:spcAft>
              <a:buClr>
                <a:schemeClr val="lt1"/>
              </a:buClr>
              <a:buSzPts val="2200"/>
              <a:buNone/>
              <a:defRPr sz="2200">
                <a:solidFill>
                  <a:schemeClr val="lt1"/>
                </a:solidFill>
              </a:defRPr>
            </a:lvl5pPr>
            <a:lvl6pPr lvl="5" algn="ctr">
              <a:lnSpc>
                <a:spcPct val="115000"/>
              </a:lnSpc>
              <a:spcBef>
                <a:spcPts val="0"/>
              </a:spcBef>
              <a:spcAft>
                <a:spcPts val="0"/>
              </a:spcAft>
              <a:buClr>
                <a:schemeClr val="lt1"/>
              </a:buClr>
              <a:buSzPts val="2200"/>
              <a:buNone/>
              <a:defRPr sz="2200">
                <a:solidFill>
                  <a:schemeClr val="lt1"/>
                </a:solidFill>
              </a:defRPr>
            </a:lvl6pPr>
            <a:lvl7pPr lvl="6" algn="ctr">
              <a:lnSpc>
                <a:spcPct val="115000"/>
              </a:lnSpc>
              <a:spcBef>
                <a:spcPts val="0"/>
              </a:spcBef>
              <a:spcAft>
                <a:spcPts val="0"/>
              </a:spcAft>
              <a:buClr>
                <a:schemeClr val="lt1"/>
              </a:buClr>
              <a:buSzPts val="2200"/>
              <a:buNone/>
              <a:defRPr sz="2200">
                <a:solidFill>
                  <a:schemeClr val="lt1"/>
                </a:solidFill>
              </a:defRPr>
            </a:lvl7pPr>
            <a:lvl8pPr lvl="7" algn="ctr">
              <a:lnSpc>
                <a:spcPct val="115000"/>
              </a:lnSpc>
              <a:spcBef>
                <a:spcPts val="0"/>
              </a:spcBef>
              <a:spcAft>
                <a:spcPts val="0"/>
              </a:spcAft>
              <a:buClr>
                <a:schemeClr val="lt1"/>
              </a:buClr>
              <a:buSzPts val="2200"/>
              <a:buNone/>
              <a:defRPr sz="2200">
                <a:solidFill>
                  <a:schemeClr val="lt1"/>
                </a:solidFill>
              </a:defRPr>
            </a:lvl8pPr>
            <a:lvl9pPr lvl="8" algn="ctr">
              <a:lnSpc>
                <a:spcPct val="115000"/>
              </a:lnSpc>
              <a:spcBef>
                <a:spcPts val="0"/>
              </a:spcBef>
              <a:spcAft>
                <a:spcPts val="0"/>
              </a:spcAft>
              <a:buClr>
                <a:schemeClr val="lt1"/>
              </a:buClr>
              <a:buSzPts val="2200"/>
              <a:buNone/>
              <a:defRPr sz="2200">
                <a:solidFill>
                  <a:schemeClr val="lt1"/>
                </a:solidFill>
              </a:defRPr>
            </a:lvl9pPr>
          </a:lstStyle>
          <a:p/>
        </p:txBody>
      </p:sp>
      <p:sp>
        <p:nvSpPr>
          <p:cNvPr id="276" name="Google Shape;276;p33"/>
          <p:cNvSpPr txBox="1"/>
          <p:nvPr>
            <p:ph idx="5" type="body"/>
          </p:nvPr>
        </p:nvSpPr>
        <p:spPr>
          <a:xfrm>
            <a:off x="6583875" y="4454250"/>
            <a:ext cx="5120400" cy="4918200"/>
          </a:xfrm>
          <a:prstGeom prst="rect">
            <a:avLst/>
          </a:prstGeom>
          <a:noFill/>
          <a:ln>
            <a:noFill/>
          </a:ln>
        </p:spPr>
        <p:txBody>
          <a:bodyPr anchorCtr="0" anchor="t" bIns="182875" lIns="182875" spcFirstLastPara="1" rIns="182875" wrap="square" tIns="274300">
            <a:no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1200"/>
              </a:spcBef>
              <a:spcAft>
                <a:spcPts val="0"/>
              </a:spcAft>
              <a:buSzPts val="2200"/>
              <a:buChar char="‒"/>
              <a:defRPr sz="2200"/>
            </a:lvl2pPr>
            <a:lvl3pPr indent="-368300" lvl="2" marL="1371600" algn="l">
              <a:lnSpc>
                <a:spcPct val="115000"/>
              </a:lnSpc>
              <a:spcBef>
                <a:spcPts val="1200"/>
              </a:spcBef>
              <a:spcAft>
                <a:spcPts val="0"/>
              </a:spcAft>
              <a:buSzPts val="2200"/>
              <a:buChar char="‒"/>
              <a:defRPr sz="2200"/>
            </a:lvl3pPr>
            <a:lvl4pPr indent="-368300" lvl="3" marL="1828800" algn="l">
              <a:lnSpc>
                <a:spcPct val="115000"/>
              </a:lnSpc>
              <a:spcBef>
                <a:spcPts val="1200"/>
              </a:spcBef>
              <a:spcAft>
                <a:spcPts val="0"/>
              </a:spcAft>
              <a:buSzPts val="2200"/>
              <a:buChar char="‒"/>
              <a:defRPr sz="2200"/>
            </a:lvl4pPr>
            <a:lvl5pPr indent="-368300" lvl="4" marL="2286000" algn="l">
              <a:lnSpc>
                <a:spcPct val="115000"/>
              </a:lnSpc>
              <a:spcBef>
                <a:spcPts val="1200"/>
              </a:spcBef>
              <a:spcAft>
                <a:spcPts val="0"/>
              </a:spcAft>
              <a:buSzPts val="2200"/>
              <a:buChar char="‒"/>
              <a:defRPr sz="2200"/>
            </a:lvl5pPr>
            <a:lvl6pPr indent="-368300" lvl="5" marL="2743200" algn="l">
              <a:lnSpc>
                <a:spcPct val="115000"/>
              </a:lnSpc>
              <a:spcBef>
                <a:spcPts val="1200"/>
              </a:spcBef>
              <a:spcAft>
                <a:spcPts val="0"/>
              </a:spcAft>
              <a:buSzPts val="2200"/>
              <a:buChar char="‒"/>
              <a:defRPr sz="2200"/>
            </a:lvl6pPr>
            <a:lvl7pPr indent="-368300" lvl="6" marL="3200400" algn="l">
              <a:lnSpc>
                <a:spcPct val="115000"/>
              </a:lnSpc>
              <a:spcBef>
                <a:spcPts val="1200"/>
              </a:spcBef>
              <a:spcAft>
                <a:spcPts val="0"/>
              </a:spcAft>
              <a:buSzPts val="2200"/>
              <a:buChar char="‒"/>
              <a:defRPr sz="2200"/>
            </a:lvl7pPr>
            <a:lvl8pPr indent="-368300" lvl="7" marL="3657600" algn="l">
              <a:lnSpc>
                <a:spcPct val="115000"/>
              </a:lnSpc>
              <a:spcBef>
                <a:spcPts val="1200"/>
              </a:spcBef>
              <a:spcAft>
                <a:spcPts val="0"/>
              </a:spcAft>
              <a:buSzPts val="2200"/>
              <a:buChar char="‒"/>
              <a:defRPr sz="2200"/>
            </a:lvl8pPr>
            <a:lvl9pPr indent="-368300" lvl="8" marL="4114800" algn="l">
              <a:lnSpc>
                <a:spcPct val="115000"/>
              </a:lnSpc>
              <a:spcBef>
                <a:spcPts val="1200"/>
              </a:spcBef>
              <a:spcAft>
                <a:spcPts val="1200"/>
              </a:spcAft>
              <a:buSzPts val="2200"/>
              <a:buChar char="‒"/>
              <a:defRPr sz="2200"/>
            </a:lvl9pPr>
          </a:lstStyle>
          <a:p/>
        </p:txBody>
      </p:sp>
      <p:sp>
        <p:nvSpPr>
          <p:cNvPr id="277" name="Google Shape;277;p33"/>
          <p:cNvSpPr/>
          <p:nvPr/>
        </p:nvSpPr>
        <p:spPr>
          <a:xfrm>
            <a:off x="12253088" y="3539850"/>
            <a:ext cx="5120400" cy="914400"/>
          </a:xfrm>
          <a:prstGeom prst="roundRect">
            <a:avLst>
              <a:gd fmla="val 0" name="adj"/>
            </a:avLst>
          </a:prstGeom>
          <a:gradFill>
            <a:gsLst>
              <a:gs pos="0">
                <a:schemeClr val="accent1"/>
              </a:gs>
              <a:gs pos="26000">
                <a:schemeClr val="accent1"/>
              </a:gs>
              <a:gs pos="93000">
                <a:schemeClr val="accent2"/>
              </a:gs>
              <a:gs pos="100000">
                <a:schemeClr val="accent2"/>
              </a:gs>
            </a:gsLst>
            <a:lin ang="0" scaled="0"/>
          </a:gradFill>
          <a:ln>
            <a:noFill/>
          </a:ln>
        </p:spPr>
        <p:txBody>
          <a:bodyPr anchorCtr="0" anchor="ctr" bIns="68550" lIns="137150" spcFirstLastPara="1" rIns="137150" wrap="square" tIns="68550">
            <a:noAutofit/>
          </a:bodyPr>
          <a:lstStyle/>
          <a:p>
            <a:pPr indent="0" lvl="0" marL="0" marR="0" rtl="0" algn="ctr">
              <a:lnSpc>
                <a:spcPct val="85000"/>
              </a:lnSpc>
              <a:spcBef>
                <a:spcPts val="0"/>
              </a:spcBef>
              <a:spcAft>
                <a:spcPts val="0"/>
              </a:spcAft>
              <a:buClr>
                <a:srgbClr val="000000"/>
              </a:buClr>
              <a:buSzPts val="2700"/>
              <a:buFont typeface="Arial"/>
              <a:buNone/>
            </a:pPr>
            <a:r>
              <a:t/>
            </a:r>
            <a:endParaRPr b="0" i="0" sz="2700" u="none" cap="none" strike="noStrike">
              <a:solidFill>
                <a:schemeClr val="lt1"/>
              </a:solidFill>
              <a:latin typeface="Lexend Medium"/>
              <a:ea typeface="Lexend Medium"/>
              <a:cs typeface="Lexend Medium"/>
              <a:sym typeface="Lexend Medium"/>
            </a:endParaRPr>
          </a:p>
        </p:txBody>
      </p:sp>
      <p:sp>
        <p:nvSpPr>
          <p:cNvPr id="278" name="Google Shape;278;p33"/>
          <p:cNvSpPr txBox="1"/>
          <p:nvPr>
            <p:ph idx="6" type="subTitle"/>
          </p:nvPr>
        </p:nvSpPr>
        <p:spPr>
          <a:xfrm>
            <a:off x="12253213" y="3539850"/>
            <a:ext cx="5120400" cy="914400"/>
          </a:xfrm>
          <a:prstGeom prst="rect">
            <a:avLst/>
          </a:prstGeom>
          <a:noFill/>
          <a:ln>
            <a:noFill/>
          </a:ln>
        </p:spPr>
        <p:txBody>
          <a:bodyPr anchorCtr="0" anchor="ctr" bIns="0" lIns="274300" spcFirstLastPara="1" rIns="274300" wrap="square" tIns="0">
            <a:noAutofit/>
          </a:bodyPr>
          <a:lstStyle>
            <a:lvl1pPr lvl="0" algn="ctr">
              <a:lnSpc>
                <a:spcPct val="115000"/>
              </a:lnSpc>
              <a:spcBef>
                <a:spcPts val="0"/>
              </a:spcBef>
              <a:spcAft>
                <a:spcPts val="0"/>
              </a:spcAft>
              <a:buClr>
                <a:schemeClr val="lt1"/>
              </a:buClr>
              <a:buSzPts val="2200"/>
              <a:buNone/>
              <a:defRPr sz="2200">
                <a:solidFill>
                  <a:schemeClr val="lt1"/>
                </a:solidFill>
              </a:defRPr>
            </a:lvl1pPr>
            <a:lvl2pPr lvl="1" algn="ctr">
              <a:lnSpc>
                <a:spcPct val="115000"/>
              </a:lnSpc>
              <a:spcBef>
                <a:spcPts val="0"/>
              </a:spcBef>
              <a:spcAft>
                <a:spcPts val="0"/>
              </a:spcAft>
              <a:buClr>
                <a:schemeClr val="lt1"/>
              </a:buClr>
              <a:buSzPts val="2200"/>
              <a:buNone/>
              <a:defRPr sz="2200">
                <a:solidFill>
                  <a:schemeClr val="lt1"/>
                </a:solidFill>
              </a:defRPr>
            </a:lvl2pPr>
            <a:lvl3pPr lvl="2" algn="ctr">
              <a:lnSpc>
                <a:spcPct val="115000"/>
              </a:lnSpc>
              <a:spcBef>
                <a:spcPts val="0"/>
              </a:spcBef>
              <a:spcAft>
                <a:spcPts val="0"/>
              </a:spcAft>
              <a:buClr>
                <a:schemeClr val="lt1"/>
              </a:buClr>
              <a:buSzPts val="2200"/>
              <a:buNone/>
              <a:defRPr sz="2200">
                <a:solidFill>
                  <a:schemeClr val="lt1"/>
                </a:solidFill>
              </a:defRPr>
            </a:lvl3pPr>
            <a:lvl4pPr lvl="3" algn="ctr">
              <a:lnSpc>
                <a:spcPct val="115000"/>
              </a:lnSpc>
              <a:spcBef>
                <a:spcPts val="0"/>
              </a:spcBef>
              <a:spcAft>
                <a:spcPts val="0"/>
              </a:spcAft>
              <a:buClr>
                <a:schemeClr val="lt1"/>
              </a:buClr>
              <a:buSzPts val="2200"/>
              <a:buNone/>
              <a:defRPr sz="2200">
                <a:solidFill>
                  <a:schemeClr val="lt1"/>
                </a:solidFill>
              </a:defRPr>
            </a:lvl4pPr>
            <a:lvl5pPr lvl="4" algn="ctr">
              <a:lnSpc>
                <a:spcPct val="115000"/>
              </a:lnSpc>
              <a:spcBef>
                <a:spcPts val="0"/>
              </a:spcBef>
              <a:spcAft>
                <a:spcPts val="0"/>
              </a:spcAft>
              <a:buClr>
                <a:schemeClr val="lt1"/>
              </a:buClr>
              <a:buSzPts val="2200"/>
              <a:buNone/>
              <a:defRPr sz="2200">
                <a:solidFill>
                  <a:schemeClr val="lt1"/>
                </a:solidFill>
              </a:defRPr>
            </a:lvl5pPr>
            <a:lvl6pPr lvl="5" algn="ctr">
              <a:lnSpc>
                <a:spcPct val="115000"/>
              </a:lnSpc>
              <a:spcBef>
                <a:spcPts val="0"/>
              </a:spcBef>
              <a:spcAft>
                <a:spcPts val="0"/>
              </a:spcAft>
              <a:buClr>
                <a:schemeClr val="lt1"/>
              </a:buClr>
              <a:buSzPts val="2200"/>
              <a:buNone/>
              <a:defRPr sz="2200">
                <a:solidFill>
                  <a:schemeClr val="lt1"/>
                </a:solidFill>
              </a:defRPr>
            </a:lvl6pPr>
            <a:lvl7pPr lvl="6" algn="ctr">
              <a:lnSpc>
                <a:spcPct val="115000"/>
              </a:lnSpc>
              <a:spcBef>
                <a:spcPts val="0"/>
              </a:spcBef>
              <a:spcAft>
                <a:spcPts val="0"/>
              </a:spcAft>
              <a:buClr>
                <a:schemeClr val="lt1"/>
              </a:buClr>
              <a:buSzPts val="2200"/>
              <a:buNone/>
              <a:defRPr sz="2200">
                <a:solidFill>
                  <a:schemeClr val="lt1"/>
                </a:solidFill>
              </a:defRPr>
            </a:lvl7pPr>
            <a:lvl8pPr lvl="7" algn="ctr">
              <a:lnSpc>
                <a:spcPct val="115000"/>
              </a:lnSpc>
              <a:spcBef>
                <a:spcPts val="0"/>
              </a:spcBef>
              <a:spcAft>
                <a:spcPts val="0"/>
              </a:spcAft>
              <a:buClr>
                <a:schemeClr val="lt1"/>
              </a:buClr>
              <a:buSzPts val="2200"/>
              <a:buNone/>
              <a:defRPr sz="2200">
                <a:solidFill>
                  <a:schemeClr val="lt1"/>
                </a:solidFill>
              </a:defRPr>
            </a:lvl8pPr>
            <a:lvl9pPr lvl="8" algn="ctr">
              <a:lnSpc>
                <a:spcPct val="115000"/>
              </a:lnSpc>
              <a:spcBef>
                <a:spcPts val="0"/>
              </a:spcBef>
              <a:spcAft>
                <a:spcPts val="0"/>
              </a:spcAft>
              <a:buClr>
                <a:schemeClr val="lt1"/>
              </a:buClr>
              <a:buSzPts val="2200"/>
              <a:buNone/>
              <a:defRPr sz="2200">
                <a:solidFill>
                  <a:schemeClr val="lt1"/>
                </a:solidFill>
              </a:defRPr>
            </a:lvl9pPr>
          </a:lstStyle>
          <a:p/>
        </p:txBody>
      </p:sp>
      <p:sp>
        <p:nvSpPr>
          <p:cNvPr id="279" name="Google Shape;279;p33"/>
          <p:cNvSpPr txBox="1"/>
          <p:nvPr>
            <p:ph idx="7" type="body"/>
          </p:nvPr>
        </p:nvSpPr>
        <p:spPr>
          <a:xfrm>
            <a:off x="12253225" y="4454250"/>
            <a:ext cx="5120400" cy="4918200"/>
          </a:xfrm>
          <a:prstGeom prst="rect">
            <a:avLst/>
          </a:prstGeom>
          <a:noFill/>
          <a:ln>
            <a:noFill/>
          </a:ln>
        </p:spPr>
        <p:txBody>
          <a:bodyPr anchorCtr="0" anchor="t" bIns="182875" lIns="182875" spcFirstLastPara="1" rIns="182875" wrap="square" tIns="274300">
            <a:no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1200"/>
              </a:spcBef>
              <a:spcAft>
                <a:spcPts val="0"/>
              </a:spcAft>
              <a:buSzPts val="2200"/>
              <a:buChar char="‒"/>
              <a:defRPr sz="2200"/>
            </a:lvl2pPr>
            <a:lvl3pPr indent="-368300" lvl="2" marL="1371600" algn="l">
              <a:lnSpc>
                <a:spcPct val="115000"/>
              </a:lnSpc>
              <a:spcBef>
                <a:spcPts val="1200"/>
              </a:spcBef>
              <a:spcAft>
                <a:spcPts val="0"/>
              </a:spcAft>
              <a:buSzPts val="2200"/>
              <a:buChar char="‒"/>
              <a:defRPr sz="2200"/>
            </a:lvl3pPr>
            <a:lvl4pPr indent="-368300" lvl="3" marL="1828800" algn="l">
              <a:lnSpc>
                <a:spcPct val="115000"/>
              </a:lnSpc>
              <a:spcBef>
                <a:spcPts val="1200"/>
              </a:spcBef>
              <a:spcAft>
                <a:spcPts val="0"/>
              </a:spcAft>
              <a:buSzPts val="2200"/>
              <a:buChar char="‒"/>
              <a:defRPr sz="2200"/>
            </a:lvl4pPr>
            <a:lvl5pPr indent="-368300" lvl="4" marL="2286000" algn="l">
              <a:lnSpc>
                <a:spcPct val="115000"/>
              </a:lnSpc>
              <a:spcBef>
                <a:spcPts val="1200"/>
              </a:spcBef>
              <a:spcAft>
                <a:spcPts val="0"/>
              </a:spcAft>
              <a:buSzPts val="2200"/>
              <a:buChar char="‒"/>
              <a:defRPr sz="2200"/>
            </a:lvl5pPr>
            <a:lvl6pPr indent="-368300" lvl="5" marL="2743200" algn="l">
              <a:lnSpc>
                <a:spcPct val="115000"/>
              </a:lnSpc>
              <a:spcBef>
                <a:spcPts val="1200"/>
              </a:spcBef>
              <a:spcAft>
                <a:spcPts val="0"/>
              </a:spcAft>
              <a:buSzPts val="2200"/>
              <a:buChar char="‒"/>
              <a:defRPr sz="2200"/>
            </a:lvl6pPr>
            <a:lvl7pPr indent="-368300" lvl="6" marL="3200400" algn="l">
              <a:lnSpc>
                <a:spcPct val="115000"/>
              </a:lnSpc>
              <a:spcBef>
                <a:spcPts val="1200"/>
              </a:spcBef>
              <a:spcAft>
                <a:spcPts val="0"/>
              </a:spcAft>
              <a:buSzPts val="2200"/>
              <a:buChar char="‒"/>
              <a:defRPr sz="2200"/>
            </a:lvl7pPr>
            <a:lvl8pPr indent="-368300" lvl="7" marL="3657600" algn="l">
              <a:lnSpc>
                <a:spcPct val="115000"/>
              </a:lnSpc>
              <a:spcBef>
                <a:spcPts val="1200"/>
              </a:spcBef>
              <a:spcAft>
                <a:spcPts val="0"/>
              </a:spcAft>
              <a:buSzPts val="2200"/>
              <a:buChar char="‒"/>
              <a:defRPr sz="2200"/>
            </a:lvl8pPr>
            <a:lvl9pPr indent="-368300" lvl="8" marL="4114800" algn="l">
              <a:lnSpc>
                <a:spcPct val="115000"/>
              </a:lnSpc>
              <a:spcBef>
                <a:spcPts val="1200"/>
              </a:spcBef>
              <a:spcAft>
                <a:spcPts val="1200"/>
              </a:spcAft>
              <a:buSzPts val="2200"/>
              <a:buChar char="‒"/>
              <a:defRPr sz="2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Big Rocks">
  <p:cSld name="Comparison_1_1">
    <p:spTree>
      <p:nvGrpSpPr>
        <p:cNvPr id="280" name="Shape 280"/>
        <p:cNvGrpSpPr/>
        <p:nvPr/>
      </p:nvGrpSpPr>
      <p:grpSpPr>
        <a:xfrm>
          <a:off x="0" y="0"/>
          <a:ext cx="0" cy="0"/>
          <a:chOff x="0" y="0"/>
          <a:chExt cx="0" cy="0"/>
        </a:xfrm>
      </p:grpSpPr>
      <p:sp>
        <p:nvSpPr>
          <p:cNvPr id="281" name="Google Shape;281;p34"/>
          <p:cNvSpPr txBox="1"/>
          <p:nvPr>
            <p:ph type="title"/>
          </p:nvPr>
        </p:nvSpPr>
        <p:spPr>
          <a:xfrm>
            <a:off x="914400" y="914400"/>
            <a:ext cx="16459200" cy="3200400"/>
          </a:xfrm>
          <a:prstGeom prst="rect">
            <a:avLst/>
          </a:prstGeom>
          <a:noFill/>
          <a:ln>
            <a:noFill/>
          </a:ln>
        </p:spPr>
        <p:txBody>
          <a:bodyPr anchorCtr="0" anchor="t" bIns="0" lIns="0" spcFirstLastPara="1" rIns="0" wrap="square" tIns="0">
            <a:normAutofit/>
          </a:bodyPr>
          <a:lstStyle>
            <a:lvl1pPr lvl="0" algn="l">
              <a:lnSpc>
                <a:spcPct val="85000"/>
              </a:lnSpc>
              <a:spcBef>
                <a:spcPts val="0"/>
              </a:spcBef>
              <a:spcAft>
                <a:spcPts val="0"/>
              </a:spcAft>
              <a:buSzPts val="12000"/>
              <a:buNone/>
              <a:defRPr sz="12000"/>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282" name="Google Shape;282;p34"/>
          <p:cNvSpPr txBox="1"/>
          <p:nvPr>
            <p:ph idx="1" type="body"/>
          </p:nvPr>
        </p:nvSpPr>
        <p:spPr>
          <a:xfrm>
            <a:off x="914400" y="5760725"/>
            <a:ext cx="3703200" cy="3612000"/>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0"/>
              </a:spcBef>
              <a:spcAft>
                <a:spcPts val="0"/>
              </a:spcAft>
              <a:buSzPts val="3600"/>
              <a:buChar char="●"/>
              <a:defRPr sz="3600"/>
            </a:lvl1pPr>
            <a:lvl2pPr indent="-457200" lvl="1" marL="914400" algn="l">
              <a:lnSpc>
                <a:spcPct val="100000"/>
              </a:lnSpc>
              <a:spcBef>
                <a:spcPts val="1200"/>
              </a:spcBef>
              <a:spcAft>
                <a:spcPts val="0"/>
              </a:spcAft>
              <a:buSzPts val="3600"/>
              <a:buChar char="‒"/>
              <a:defRPr sz="3600"/>
            </a:lvl2pPr>
            <a:lvl3pPr indent="-457200" lvl="2" marL="1371600" algn="l">
              <a:lnSpc>
                <a:spcPct val="100000"/>
              </a:lnSpc>
              <a:spcBef>
                <a:spcPts val="1200"/>
              </a:spcBef>
              <a:spcAft>
                <a:spcPts val="0"/>
              </a:spcAft>
              <a:buSzPts val="3600"/>
              <a:buChar char="‒"/>
              <a:defRPr sz="3600"/>
            </a:lvl3pPr>
            <a:lvl4pPr indent="-457200" lvl="3" marL="1828800" algn="l">
              <a:lnSpc>
                <a:spcPct val="100000"/>
              </a:lnSpc>
              <a:spcBef>
                <a:spcPts val="1200"/>
              </a:spcBef>
              <a:spcAft>
                <a:spcPts val="0"/>
              </a:spcAft>
              <a:buSzPts val="3600"/>
              <a:buChar char="‒"/>
              <a:defRPr sz="3600"/>
            </a:lvl4pPr>
            <a:lvl5pPr indent="-457200" lvl="4" marL="2286000" algn="l">
              <a:lnSpc>
                <a:spcPct val="100000"/>
              </a:lnSpc>
              <a:spcBef>
                <a:spcPts val="1200"/>
              </a:spcBef>
              <a:spcAft>
                <a:spcPts val="0"/>
              </a:spcAft>
              <a:buSzPts val="3600"/>
              <a:buChar char="‒"/>
              <a:defRPr sz="3600"/>
            </a:lvl5pPr>
            <a:lvl6pPr indent="-457200" lvl="5" marL="2743200" algn="l">
              <a:lnSpc>
                <a:spcPct val="100000"/>
              </a:lnSpc>
              <a:spcBef>
                <a:spcPts val="1200"/>
              </a:spcBef>
              <a:spcAft>
                <a:spcPts val="0"/>
              </a:spcAft>
              <a:buSzPts val="3600"/>
              <a:buChar char="‒"/>
              <a:defRPr sz="3600"/>
            </a:lvl6pPr>
            <a:lvl7pPr indent="-457200" lvl="6" marL="3200400" algn="l">
              <a:lnSpc>
                <a:spcPct val="100000"/>
              </a:lnSpc>
              <a:spcBef>
                <a:spcPts val="1200"/>
              </a:spcBef>
              <a:spcAft>
                <a:spcPts val="0"/>
              </a:spcAft>
              <a:buSzPts val="3600"/>
              <a:buChar char="‒"/>
              <a:defRPr sz="3600"/>
            </a:lvl7pPr>
            <a:lvl8pPr indent="-457200" lvl="7" marL="3657600" algn="l">
              <a:lnSpc>
                <a:spcPct val="100000"/>
              </a:lnSpc>
              <a:spcBef>
                <a:spcPts val="1200"/>
              </a:spcBef>
              <a:spcAft>
                <a:spcPts val="0"/>
              </a:spcAft>
              <a:buSzPts val="3600"/>
              <a:buChar char="‒"/>
              <a:defRPr sz="3600"/>
            </a:lvl8pPr>
            <a:lvl9pPr indent="-457200" lvl="8" marL="4114800" algn="l">
              <a:lnSpc>
                <a:spcPct val="100000"/>
              </a:lnSpc>
              <a:spcBef>
                <a:spcPts val="1200"/>
              </a:spcBef>
              <a:spcAft>
                <a:spcPts val="1200"/>
              </a:spcAft>
              <a:buSzPts val="3600"/>
              <a:buChar char="‒"/>
              <a:defRPr sz="3600"/>
            </a:lvl9pPr>
          </a:lstStyle>
          <a:p/>
        </p:txBody>
      </p:sp>
      <p:sp>
        <p:nvSpPr>
          <p:cNvPr id="283" name="Google Shape;283;p34"/>
          <p:cNvSpPr txBox="1"/>
          <p:nvPr>
            <p:ph idx="2" type="body"/>
          </p:nvPr>
        </p:nvSpPr>
        <p:spPr>
          <a:xfrm>
            <a:off x="5166350" y="5760725"/>
            <a:ext cx="3703200" cy="3612000"/>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0"/>
              </a:spcBef>
              <a:spcAft>
                <a:spcPts val="0"/>
              </a:spcAft>
              <a:buSzPts val="3600"/>
              <a:buChar char="●"/>
              <a:defRPr sz="3600"/>
            </a:lvl1pPr>
            <a:lvl2pPr indent="-457200" lvl="1" marL="914400" algn="l">
              <a:lnSpc>
                <a:spcPct val="100000"/>
              </a:lnSpc>
              <a:spcBef>
                <a:spcPts val="1200"/>
              </a:spcBef>
              <a:spcAft>
                <a:spcPts val="0"/>
              </a:spcAft>
              <a:buSzPts val="3600"/>
              <a:buChar char="‒"/>
              <a:defRPr sz="3600"/>
            </a:lvl2pPr>
            <a:lvl3pPr indent="-457200" lvl="2" marL="1371600" algn="l">
              <a:lnSpc>
                <a:spcPct val="100000"/>
              </a:lnSpc>
              <a:spcBef>
                <a:spcPts val="1200"/>
              </a:spcBef>
              <a:spcAft>
                <a:spcPts val="0"/>
              </a:spcAft>
              <a:buSzPts val="3600"/>
              <a:buChar char="‒"/>
              <a:defRPr sz="3600"/>
            </a:lvl3pPr>
            <a:lvl4pPr indent="-457200" lvl="3" marL="1828800" algn="l">
              <a:lnSpc>
                <a:spcPct val="100000"/>
              </a:lnSpc>
              <a:spcBef>
                <a:spcPts val="1200"/>
              </a:spcBef>
              <a:spcAft>
                <a:spcPts val="0"/>
              </a:spcAft>
              <a:buSzPts val="3600"/>
              <a:buChar char="‒"/>
              <a:defRPr sz="3600"/>
            </a:lvl4pPr>
            <a:lvl5pPr indent="-457200" lvl="4" marL="2286000" algn="l">
              <a:lnSpc>
                <a:spcPct val="100000"/>
              </a:lnSpc>
              <a:spcBef>
                <a:spcPts val="1200"/>
              </a:spcBef>
              <a:spcAft>
                <a:spcPts val="0"/>
              </a:spcAft>
              <a:buSzPts val="3600"/>
              <a:buChar char="‒"/>
              <a:defRPr sz="3600"/>
            </a:lvl5pPr>
            <a:lvl6pPr indent="-457200" lvl="5" marL="2743200" algn="l">
              <a:lnSpc>
                <a:spcPct val="100000"/>
              </a:lnSpc>
              <a:spcBef>
                <a:spcPts val="1200"/>
              </a:spcBef>
              <a:spcAft>
                <a:spcPts val="0"/>
              </a:spcAft>
              <a:buSzPts val="3600"/>
              <a:buChar char="‒"/>
              <a:defRPr sz="3600"/>
            </a:lvl6pPr>
            <a:lvl7pPr indent="-457200" lvl="6" marL="3200400" algn="l">
              <a:lnSpc>
                <a:spcPct val="100000"/>
              </a:lnSpc>
              <a:spcBef>
                <a:spcPts val="1200"/>
              </a:spcBef>
              <a:spcAft>
                <a:spcPts val="0"/>
              </a:spcAft>
              <a:buSzPts val="3600"/>
              <a:buChar char="‒"/>
              <a:defRPr sz="3600"/>
            </a:lvl7pPr>
            <a:lvl8pPr indent="-457200" lvl="7" marL="3657600" algn="l">
              <a:lnSpc>
                <a:spcPct val="100000"/>
              </a:lnSpc>
              <a:spcBef>
                <a:spcPts val="1200"/>
              </a:spcBef>
              <a:spcAft>
                <a:spcPts val="0"/>
              </a:spcAft>
              <a:buSzPts val="3600"/>
              <a:buChar char="‒"/>
              <a:defRPr sz="3600"/>
            </a:lvl8pPr>
            <a:lvl9pPr indent="-457200" lvl="8" marL="4114800" algn="l">
              <a:lnSpc>
                <a:spcPct val="100000"/>
              </a:lnSpc>
              <a:spcBef>
                <a:spcPts val="1200"/>
              </a:spcBef>
              <a:spcAft>
                <a:spcPts val="1200"/>
              </a:spcAft>
              <a:buSzPts val="3600"/>
              <a:buChar char="‒"/>
              <a:defRPr sz="3600"/>
            </a:lvl9pPr>
          </a:lstStyle>
          <a:p/>
        </p:txBody>
      </p:sp>
      <p:sp>
        <p:nvSpPr>
          <p:cNvPr id="284" name="Google Shape;284;p34"/>
          <p:cNvSpPr txBox="1"/>
          <p:nvPr>
            <p:ph idx="3" type="body"/>
          </p:nvPr>
        </p:nvSpPr>
        <p:spPr>
          <a:xfrm>
            <a:off x="9418325" y="5760725"/>
            <a:ext cx="3703200" cy="3612000"/>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0"/>
              </a:spcBef>
              <a:spcAft>
                <a:spcPts val="0"/>
              </a:spcAft>
              <a:buSzPts val="3600"/>
              <a:buChar char="●"/>
              <a:defRPr sz="3600"/>
            </a:lvl1pPr>
            <a:lvl2pPr indent="-457200" lvl="1" marL="914400" algn="l">
              <a:lnSpc>
                <a:spcPct val="100000"/>
              </a:lnSpc>
              <a:spcBef>
                <a:spcPts val="1200"/>
              </a:spcBef>
              <a:spcAft>
                <a:spcPts val="0"/>
              </a:spcAft>
              <a:buSzPts val="3600"/>
              <a:buChar char="‒"/>
              <a:defRPr sz="3600"/>
            </a:lvl2pPr>
            <a:lvl3pPr indent="-457200" lvl="2" marL="1371600" algn="l">
              <a:lnSpc>
                <a:spcPct val="100000"/>
              </a:lnSpc>
              <a:spcBef>
                <a:spcPts val="1200"/>
              </a:spcBef>
              <a:spcAft>
                <a:spcPts val="0"/>
              </a:spcAft>
              <a:buSzPts val="3600"/>
              <a:buChar char="‒"/>
              <a:defRPr sz="3600"/>
            </a:lvl3pPr>
            <a:lvl4pPr indent="-457200" lvl="3" marL="1828800" algn="l">
              <a:lnSpc>
                <a:spcPct val="100000"/>
              </a:lnSpc>
              <a:spcBef>
                <a:spcPts val="1200"/>
              </a:spcBef>
              <a:spcAft>
                <a:spcPts val="0"/>
              </a:spcAft>
              <a:buSzPts val="3600"/>
              <a:buChar char="‒"/>
              <a:defRPr sz="3600"/>
            </a:lvl4pPr>
            <a:lvl5pPr indent="-457200" lvl="4" marL="2286000" algn="l">
              <a:lnSpc>
                <a:spcPct val="100000"/>
              </a:lnSpc>
              <a:spcBef>
                <a:spcPts val="1200"/>
              </a:spcBef>
              <a:spcAft>
                <a:spcPts val="0"/>
              </a:spcAft>
              <a:buSzPts val="3600"/>
              <a:buChar char="‒"/>
              <a:defRPr sz="3600"/>
            </a:lvl5pPr>
            <a:lvl6pPr indent="-457200" lvl="5" marL="2743200" algn="l">
              <a:lnSpc>
                <a:spcPct val="100000"/>
              </a:lnSpc>
              <a:spcBef>
                <a:spcPts val="1200"/>
              </a:spcBef>
              <a:spcAft>
                <a:spcPts val="0"/>
              </a:spcAft>
              <a:buSzPts val="3600"/>
              <a:buChar char="‒"/>
              <a:defRPr sz="3600"/>
            </a:lvl6pPr>
            <a:lvl7pPr indent="-457200" lvl="6" marL="3200400" algn="l">
              <a:lnSpc>
                <a:spcPct val="100000"/>
              </a:lnSpc>
              <a:spcBef>
                <a:spcPts val="1200"/>
              </a:spcBef>
              <a:spcAft>
                <a:spcPts val="0"/>
              </a:spcAft>
              <a:buSzPts val="3600"/>
              <a:buChar char="‒"/>
              <a:defRPr sz="3600"/>
            </a:lvl7pPr>
            <a:lvl8pPr indent="-457200" lvl="7" marL="3657600" algn="l">
              <a:lnSpc>
                <a:spcPct val="100000"/>
              </a:lnSpc>
              <a:spcBef>
                <a:spcPts val="1200"/>
              </a:spcBef>
              <a:spcAft>
                <a:spcPts val="0"/>
              </a:spcAft>
              <a:buSzPts val="3600"/>
              <a:buChar char="‒"/>
              <a:defRPr sz="3600"/>
            </a:lvl8pPr>
            <a:lvl9pPr indent="-457200" lvl="8" marL="4114800" algn="l">
              <a:lnSpc>
                <a:spcPct val="100000"/>
              </a:lnSpc>
              <a:spcBef>
                <a:spcPts val="1200"/>
              </a:spcBef>
              <a:spcAft>
                <a:spcPts val="1200"/>
              </a:spcAft>
              <a:buSzPts val="3600"/>
              <a:buChar char="‒"/>
              <a:defRPr sz="3600"/>
            </a:lvl9pPr>
          </a:lstStyle>
          <a:p/>
        </p:txBody>
      </p:sp>
      <p:sp>
        <p:nvSpPr>
          <p:cNvPr id="285" name="Google Shape;285;p34"/>
          <p:cNvSpPr/>
          <p:nvPr/>
        </p:nvSpPr>
        <p:spPr>
          <a:xfrm>
            <a:off x="914400" y="5143500"/>
            <a:ext cx="3703200" cy="22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86" name="Google Shape;286;p34"/>
          <p:cNvSpPr/>
          <p:nvPr/>
        </p:nvSpPr>
        <p:spPr>
          <a:xfrm>
            <a:off x="5166350" y="5143500"/>
            <a:ext cx="3703200" cy="228600"/>
          </a:xfrm>
          <a:prstGeom prst="rect">
            <a:avLst/>
          </a:prstGeom>
          <a:gradFill>
            <a:gsLst>
              <a:gs pos="0">
                <a:schemeClr val="accent1"/>
              </a:gs>
              <a:gs pos="26000">
                <a:schemeClr val="accent1"/>
              </a:gs>
              <a:gs pos="93000">
                <a:schemeClr val="accent2"/>
              </a:gs>
              <a:gs pos="100000">
                <a:schemeClr val="accent2"/>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87" name="Google Shape;287;p34"/>
          <p:cNvSpPr/>
          <p:nvPr/>
        </p:nvSpPr>
        <p:spPr>
          <a:xfrm>
            <a:off x="9418325" y="5143500"/>
            <a:ext cx="3703200" cy="228600"/>
          </a:xfrm>
          <a:prstGeom prst="rect">
            <a:avLst/>
          </a:prstGeom>
          <a:gradFill>
            <a:gsLst>
              <a:gs pos="0">
                <a:schemeClr val="accent3"/>
              </a:gs>
              <a:gs pos="47000">
                <a:schemeClr val="accent2"/>
              </a:gs>
              <a:gs pos="100000">
                <a:schemeClr val="accent2"/>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88" name="Google Shape;288;p34"/>
          <p:cNvSpPr/>
          <p:nvPr/>
        </p:nvSpPr>
        <p:spPr>
          <a:xfrm>
            <a:off x="13670275" y="5143500"/>
            <a:ext cx="3703200" cy="228600"/>
          </a:xfrm>
          <a:prstGeom prst="rect">
            <a:avLst/>
          </a:prstGeom>
          <a:solidFill>
            <a:srgbClr val="FFAB0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289" name="Google Shape;289;p34"/>
          <p:cNvSpPr txBox="1"/>
          <p:nvPr>
            <p:ph idx="4" type="body"/>
          </p:nvPr>
        </p:nvSpPr>
        <p:spPr>
          <a:xfrm>
            <a:off x="13670300" y="5760725"/>
            <a:ext cx="3703200" cy="3612000"/>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0"/>
              </a:spcBef>
              <a:spcAft>
                <a:spcPts val="0"/>
              </a:spcAft>
              <a:buSzPts val="3600"/>
              <a:buChar char="●"/>
              <a:defRPr sz="3600"/>
            </a:lvl1pPr>
            <a:lvl2pPr indent="-457200" lvl="1" marL="914400" algn="l">
              <a:lnSpc>
                <a:spcPct val="100000"/>
              </a:lnSpc>
              <a:spcBef>
                <a:spcPts val="1200"/>
              </a:spcBef>
              <a:spcAft>
                <a:spcPts val="0"/>
              </a:spcAft>
              <a:buSzPts val="3600"/>
              <a:buChar char="‒"/>
              <a:defRPr sz="3600"/>
            </a:lvl2pPr>
            <a:lvl3pPr indent="-457200" lvl="2" marL="1371600" algn="l">
              <a:lnSpc>
                <a:spcPct val="100000"/>
              </a:lnSpc>
              <a:spcBef>
                <a:spcPts val="1200"/>
              </a:spcBef>
              <a:spcAft>
                <a:spcPts val="0"/>
              </a:spcAft>
              <a:buSzPts val="3600"/>
              <a:buChar char="‒"/>
              <a:defRPr sz="3600"/>
            </a:lvl3pPr>
            <a:lvl4pPr indent="-457200" lvl="3" marL="1828800" algn="l">
              <a:lnSpc>
                <a:spcPct val="100000"/>
              </a:lnSpc>
              <a:spcBef>
                <a:spcPts val="1200"/>
              </a:spcBef>
              <a:spcAft>
                <a:spcPts val="0"/>
              </a:spcAft>
              <a:buSzPts val="3600"/>
              <a:buChar char="‒"/>
              <a:defRPr sz="3600"/>
            </a:lvl4pPr>
            <a:lvl5pPr indent="-457200" lvl="4" marL="2286000" algn="l">
              <a:lnSpc>
                <a:spcPct val="100000"/>
              </a:lnSpc>
              <a:spcBef>
                <a:spcPts val="1200"/>
              </a:spcBef>
              <a:spcAft>
                <a:spcPts val="0"/>
              </a:spcAft>
              <a:buSzPts val="3600"/>
              <a:buChar char="‒"/>
              <a:defRPr sz="3600"/>
            </a:lvl5pPr>
            <a:lvl6pPr indent="-457200" lvl="5" marL="2743200" algn="l">
              <a:lnSpc>
                <a:spcPct val="100000"/>
              </a:lnSpc>
              <a:spcBef>
                <a:spcPts val="1200"/>
              </a:spcBef>
              <a:spcAft>
                <a:spcPts val="0"/>
              </a:spcAft>
              <a:buSzPts val="3600"/>
              <a:buChar char="‒"/>
              <a:defRPr sz="3600"/>
            </a:lvl6pPr>
            <a:lvl7pPr indent="-457200" lvl="6" marL="3200400" algn="l">
              <a:lnSpc>
                <a:spcPct val="100000"/>
              </a:lnSpc>
              <a:spcBef>
                <a:spcPts val="1200"/>
              </a:spcBef>
              <a:spcAft>
                <a:spcPts val="0"/>
              </a:spcAft>
              <a:buSzPts val="3600"/>
              <a:buChar char="‒"/>
              <a:defRPr sz="3600"/>
            </a:lvl7pPr>
            <a:lvl8pPr indent="-457200" lvl="7" marL="3657600" algn="l">
              <a:lnSpc>
                <a:spcPct val="100000"/>
              </a:lnSpc>
              <a:spcBef>
                <a:spcPts val="1200"/>
              </a:spcBef>
              <a:spcAft>
                <a:spcPts val="0"/>
              </a:spcAft>
              <a:buSzPts val="3600"/>
              <a:buChar char="‒"/>
              <a:defRPr sz="3600"/>
            </a:lvl8pPr>
            <a:lvl9pPr indent="-457200" lvl="8" marL="4114800" algn="l">
              <a:lnSpc>
                <a:spcPct val="100000"/>
              </a:lnSpc>
              <a:spcBef>
                <a:spcPts val="1200"/>
              </a:spcBef>
              <a:spcAft>
                <a:spcPts val="1200"/>
              </a:spcAft>
              <a:buSzPts val="3600"/>
              <a:buChar char="‒"/>
              <a:defRPr sz="3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ptop with Content">
  <p:cSld name="CUSTOM">
    <p:spTree>
      <p:nvGrpSpPr>
        <p:cNvPr id="290" name="Shape 290"/>
        <p:cNvGrpSpPr/>
        <p:nvPr/>
      </p:nvGrpSpPr>
      <p:grpSpPr>
        <a:xfrm>
          <a:off x="0" y="0"/>
          <a:ext cx="0" cy="0"/>
          <a:chOff x="0" y="0"/>
          <a:chExt cx="0" cy="0"/>
        </a:xfrm>
      </p:grpSpPr>
      <p:pic>
        <p:nvPicPr>
          <p:cNvPr id="291" name="Google Shape;291;p35"/>
          <p:cNvPicPr preferRelativeResize="0"/>
          <p:nvPr/>
        </p:nvPicPr>
        <p:blipFill rotWithShape="1">
          <a:blip r:embed="rId2">
            <a:alphaModFix/>
          </a:blip>
          <a:srcRect b="0" l="0" r="0" t="0"/>
          <a:stretch/>
        </p:blipFill>
        <p:spPr>
          <a:xfrm>
            <a:off x="5989453" y="912175"/>
            <a:ext cx="14063099" cy="8460424"/>
          </a:xfrm>
          <a:prstGeom prst="rect">
            <a:avLst/>
          </a:prstGeom>
          <a:noFill/>
          <a:ln>
            <a:noFill/>
          </a:ln>
        </p:spPr>
      </p:pic>
      <p:sp>
        <p:nvSpPr>
          <p:cNvPr id="292" name="Google Shape;292;p35"/>
          <p:cNvSpPr/>
          <p:nvPr>
            <p:ph idx="2" type="pic"/>
          </p:nvPr>
        </p:nvSpPr>
        <p:spPr>
          <a:xfrm>
            <a:off x="7257825" y="1081775"/>
            <a:ext cx="11537400" cy="7460100"/>
          </a:xfrm>
          <a:prstGeom prst="snipRoundRect">
            <a:avLst>
              <a:gd fmla="val 1450" name="adj1"/>
              <a:gd fmla="val 1191" name="adj2"/>
            </a:avLst>
          </a:prstGeom>
          <a:noFill/>
          <a:ln>
            <a:noFill/>
          </a:ln>
        </p:spPr>
      </p:sp>
      <p:sp>
        <p:nvSpPr>
          <p:cNvPr id="293" name="Google Shape;293;p35"/>
          <p:cNvSpPr txBox="1"/>
          <p:nvPr>
            <p:ph type="ctrTitle"/>
          </p:nvPr>
        </p:nvSpPr>
        <p:spPr>
          <a:xfrm>
            <a:off x="914400" y="914400"/>
            <a:ext cx="5110200" cy="1554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294" name="Google Shape;294;p35"/>
          <p:cNvSpPr txBox="1"/>
          <p:nvPr>
            <p:ph idx="1" type="subTitle"/>
          </p:nvPr>
        </p:nvSpPr>
        <p:spPr>
          <a:xfrm>
            <a:off x="914400" y="2621398"/>
            <a:ext cx="5110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295" name="Google Shape;295;p35"/>
          <p:cNvSpPr txBox="1"/>
          <p:nvPr>
            <p:ph idx="3" type="body"/>
          </p:nvPr>
        </p:nvSpPr>
        <p:spPr>
          <a:xfrm>
            <a:off x="914400" y="4114800"/>
            <a:ext cx="5110200" cy="5257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Quote" showMasterSp="0">
  <p:cSld name="Quote">
    <p:bg>
      <p:bgPr>
        <a:gradFill>
          <a:gsLst>
            <a:gs pos="0">
              <a:schemeClr val="dk1"/>
            </a:gs>
            <a:gs pos="36000">
              <a:schemeClr val="dk1"/>
            </a:gs>
            <a:gs pos="85000">
              <a:srgbClr val="20003F"/>
            </a:gs>
            <a:gs pos="100000">
              <a:srgbClr val="20003F"/>
            </a:gs>
          </a:gsLst>
          <a:lin ang="2698631" scaled="0"/>
        </a:gradFill>
      </p:bgPr>
    </p:bg>
    <p:spTree>
      <p:nvGrpSpPr>
        <p:cNvPr id="296" name="Shape 296"/>
        <p:cNvGrpSpPr/>
        <p:nvPr/>
      </p:nvGrpSpPr>
      <p:grpSpPr>
        <a:xfrm>
          <a:off x="0" y="0"/>
          <a:ext cx="0" cy="0"/>
          <a:chOff x="0" y="0"/>
          <a:chExt cx="0" cy="0"/>
        </a:xfrm>
      </p:grpSpPr>
      <p:sp>
        <p:nvSpPr>
          <p:cNvPr id="297" name="Google Shape;297;p36"/>
          <p:cNvSpPr txBox="1"/>
          <p:nvPr>
            <p:ph type="title"/>
          </p:nvPr>
        </p:nvSpPr>
        <p:spPr>
          <a:xfrm>
            <a:off x="914400" y="2468875"/>
            <a:ext cx="16459200" cy="4806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8" name="Google Shape;298;p36"/>
          <p:cNvSpPr txBox="1"/>
          <p:nvPr>
            <p:ph idx="1" type="subTitle"/>
          </p:nvPr>
        </p:nvSpPr>
        <p:spPr>
          <a:xfrm>
            <a:off x="914400" y="7785975"/>
            <a:ext cx="16459200" cy="10701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30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3000"/>
              <a:buNone/>
              <a:defRPr>
                <a:solidFill>
                  <a:schemeClr val="lt1"/>
                </a:solidFill>
              </a:defRPr>
            </a:lvl3pPr>
            <a:lvl4pPr lvl="3" algn="l">
              <a:lnSpc>
                <a:spcPct val="115000"/>
              </a:lnSpc>
              <a:spcBef>
                <a:spcPts val="0"/>
              </a:spcBef>
              <a:spcAft>
                <a:spcPts val="0"/>
              </a:spcAft>
              <a:buClr>
                <a:schemeClr val="lt1"/>
              </a:buClr>
              <a:buSzPts val="3000"/>
              <a:buNone/>
              <a:defRPr>
                <a:solidFill>
                  <a:schemeClr val="lt1"/>
                </a:solidFill>
              </a:defRPr>
            </a:lvl4pPr>
            <a:lvl5pPr lvl="4" algn="l">
              <a:lnSpc>
                <a:spcPct val="115000"/>
              </a:lnSpc>
              <a:spcBef>
                <a:spcPts val="0"/>
              </a:spcBef>
              <a:spcAft>
                <a:spcPts val="0"/>
              </a:spcAft>
              <a:buClr>
                <a:schemeClr val="lt1"/>
              </a:buClr>
              <a:buSzPts val="3000"/>
              <a:buNone/>
              <a:defRPr>
                <a:solidFill>
                  <a:schemeClr val="lt1"/>
                </a:solidFill>
              </a:defRPr>
            </a:lvl5pPr>
            <a:lvl6pPr lvl="5" algn="l">
              <a:lnSpc>
                <a:spcPct val="115000"/>
              </a:lnSpc>
              <a:spcBef>
                <a:spcPts val="0"/>
              </a:spcBef>
              <a:spcAft>
                <a:spcPts val="0"/>
              </a:spcAft>
              <a:buClr>
                <a:schemeClr val="lt1"/>
              </a:buClr>
              <a:buSzPts val="3000"/>
              <a:buNone/>
              <a:defRPr>
                <a:solidFill>
                  <a:schemeClr val="lt1"/>
                </a:solidFill>
              </a:defRPr>
            </a:lvl6pPr>
            <a:lvl7pPr lvl="6" algn="l">
              <a:lnSpc>
                <a:spcPct val="115000"/>
              </a:lnSpc>
              <a:spcBef>
                <a:spcPts val="0"/>
              </a:spcBef>
              <a:spcAft>
                <a:spcPts val="0"/>
              </a:spcAft>
              <a:buClr>
                <a:schemeClr val="lt1"/>
              </a:buClr>
              <a:buSzPts val="3000"/>
              <a:buNone/>
              <a:defRPr>
                <a:solidFill>
                  <a:schemeClr val="lt1"/>
                </a:solidFill>
              </a:defRPr>
            </a:lvl7pPr>
            <a:lvl8pPr lvl="7" algn="l">
              <a:lnSpc>
                <a:spcPct val="115000"/>
              </a:lnSpc>
              <a:spcBef>
                <a:spcPts val="0"/>
              </a:spcBef>
              <a:spcAft>
                <a:spcPts val="0"/>
              </a:spcAft>
              <a:buClr>
                <a:schemeClr val="lt1"/>
              </a:buClr>
              <a:buSzPts val="3000"/>
              <a:buNone/>
              <a:defRPr>
                <a:solidFill>
                  <a:schemeClr val="lt1"/>
                </a:solidFill>
              </a:defRPr>
            </a:lvl8pPr>
            <a:lvl9pPr lvl="8" algn="l">
              <a:lnSpc>
                <a:spcPct val="115000"/>
              </a:lnSpc>
              <a:spcBef>
                <a:spcPts val="0"/>
              </a:spcBef>
              <a:spcAft>
                <a:spcPts val="0"/>
              </a:spcAft>
              <a:buClr>
                <a:schemeClr val="lt1"/>
              </a:buClr>
              <a:buSzPts val="3000"/>
              <a:buNone/>
              <a:defRPr>
                <a:solidFill>
                  <a:schemeClr val="lt1"/>
                </a:solidFill>
              </a:defRPr>
            </a:lvl9pPr>
          </a:lstStyle>
          <a:p/>
        </p:txBody>
      </p:sp>
      <p:sp>
        <p:nvSpPr>
          <p:cNvPr id="299" name="Google Shape;299;p36"/>
          <p:cNvSpPr txBox="1"/>
          <p:nvPr>
            <p:ph idx="2" type="body"/>
          </p:nvPr>
        </p:nvSpPr>
        <p:spPr>
          <a:xfrm>
            <a:off x="914400" y="9020550"/>
            <a:ext cx="16459200" cy="905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81000" lvl="1" marL="914400" algn="l">
              <a:lnSpc>
                <a:spcPct val="115000"/>
              </a:lnSpc>
              <a:spcBef>
                <a:spcPts val="1200"/>
              </a:spcBef>
              <a:spcAft>
                <a:spcPts val="0"/>
              </a:spcAft>
              <a:buClr>
                <a:schemeClr val="lt1"/>
              </a:buClr>
              <a:buSzPts val="2400"/>
              <a:buChar char="‒"/>
              <a:defRPr>
                <a:solidFill>
                  <a:schemeClr val="lt1"/>
                </a:solidFill>
              </a:defRPr>
            </a:lvl2pPr>
            <a:lvl3pPr indent="-381000" lvl="2" marL="1371600" algn="l">
              <a:lnSpc>
                <a:spcPct val="115000"/>
              </a:lnSpc>
              <a:spcBef>
                <a:spcPts val="1200"/>
              </a:spcBef>
              <a:spcAft>
                <a:spcPts val="0"/>
              </a:spcAft>
              <a:buClr>
                <a:schemeClr val="lt1"/>
              </a:buClr>
              <a:buSzPts val="2400"/>
              <a:buChar char="‒"/>
              <a:defRPr>
                <a:solidFill>
                  <a:schemeClr val="lt1"/>
                </a:solidFill>
              </a:defRPr>
            </a:lvl3pPr>
            <a:lvl4pPr indent="-381000" lvl="3" marL="1828800" algn="l">
              <a:lnSpc>
                <a:spcPct val="115000"/>
              </a:lnSpc>
              <a:spcBef>
                <a:spcPts val="1200"/>
              </a:spcBef>
              <a:spcAft>
                <a:spcPts val="0"/>
              </a:spcAft>
              <a:buClr>
                <a:schemeClr val="lt1"/>
              </a:buClr>
              <a:buSzPts val="2400"/>
              <a:buChar char="‒"/>
              <a:defRPr>
                <a:solidFill>
                  <a:schemeClr val="lt1"/>
                </a:solidFill>
              </a:defRPr>
            </a:lvl4pPr>
            <a:lvl5pPr indent="-381000" lvl="4" marL="2286000" algn="l">
              <a:lnSpc>
                <a:spcPct val="115000"/>
              </a:lnSpc>
              <a:spcBef>
                <a:spcPts val="1200"/>
              </a:spcBef>
              <a:spcAft>
                <a:spcPts val="0"/>
              </a:spcAft>
              <a:buClr>
                <a:schemeClr val="lt1"/>
              </a:buClr>
              <a:buSzPts val="2400"/>
              <a:buChar char="‒"/>
              <a:defRPr>
                <a:solidFill>
                  <a:schemeClr val="lt1"/>
                </a:solidFill>
              </a:defRPr>
            </a:lvl5pPr>
            <a:lvl6pPr indent="-381000" lvl="5" marL="2743200" algn="l">
              <a:lnSpc>
                <a:spcPct val="115000"/>
              </a:lnSpc>
              <a:spcBef>
                <a:spcPts val="1200"/>
              </a:spcBef>
              <a:spcAft>
                <a:spcPts val="0"/>
              </a:spcAft>
              <a:buClr>
                <a:schemeClr val="lt1"/>
              </a:buClr>
              <a:buSzPts val="2400"/>
              <a:buChar char="‒"/>
              <a:defRPr>
                <a:solidFill>
                  <a:schemeClr val="lt1"/>
                </a:solidFill>
              </a:defRPr>
            </a:lvl6pPr>
            <a:lvl7pPr indent="-381000" lvl="6" marL="3200400" algn="l">
              <a:lnSpc>
                <a:spcPct val="115000"/>
              </a:lnSpc>
              <a:spcBef>
                <a:spcPts val="1200"/>
              </a:spcBef>
              <a:spcAft>
                <a:spcPts val="0"/>
              </a:spcAft>
              <a:buClr>
                <a:schemeClr val="lt1"/>
              </a:buClr>
              <a:buSzPts val="2400"/>
              <a:buChar char="‒"/>
              <a:defRPr>
                <a:solidFill>
                  <a:schemeClr val="lt1"/>
                </a:solidFill>
              </a:defRPr>
            </a:lvl7pPr>
            <a:lvl8pPr indent="-381000" lvl="7" marL="3657600" algn="l">
              <a:lnSpc>
                <a:spcPct val="115000"/>
              </a:lnSpc>
              <a:spcBef>
                <a:spcPts val="1200"/>
              </a:spcBef>
              <a:spcAft>
                <a:spcPts val="0"/>
              </a:spcAft>
              <a:buClr>
                <a:schemeClr val="lt1"/>
              </a:buClr>
              <a:buSzPts val="2400"/>
              <a:buChar char="‒"/>
              <a:defRPr>
                <a:solidFill>
                  <a:schemeClr val="lt1"/>
                </a:solidFill>
              </a:defRPr>
            </a:lvl8pPr>
            <a:lvl9pPr indent="-381000" lvl="8" marL="4114800" algn="l">
              <a:lnSpc>
                <a:spcPct val="115000"/>
              </a:lnSpc>
              <a:spcBef>
                <a:spcPts val="1200"/>
              </a:spcBef>
              <a:spcAft>
                <a:spcPts val="1200"/>
              </a:spcAft>
              <a:buClr>
                <a:schemeClr val="lt1"/>
              </a:buClr>
              <a:buSzPts val="2400"/>
              <a:buChar char="‒"/>
              <a:defRPr>
                <a:solidFill>
                  <a:schemeClr val="lt1"/>
                </a:solidFill>
              </a:defRPr>
            </a:lvl9pPr>
          </a:lstStyle>
          <a:p/>
        </p:txBody>
      </p:sp>
      <p:sp>
        <p:nvSpPr>
          <p:cNvPr id="300" name="Google Shape;300;p36"/>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pic>
        <p:nvPicPr>
          <p:cNvPr id="301" name="Google Shape;301;p36"/>
          <p:cNvPicPr preferRelativeResize="0"/>
          <p:nvPr/>
        </p:nvPicPr>
        <p:blipFill rotWithShape="1">
          <a:blip r:embed="rId2">
            <a:alphaModFix/>
          </a:blip>
          <a:srcRect b="0" l="0" r="0" t="0"/>
          <a:stretch/>
        </p:blipFill>
        <p:spPr>
          <a:xfrm>
            <a:off x="914400" y="914400"/>
            <a:ext cx="1554479" cy="11269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Half Right" showMasterSp="0">
  <p:cSld name="Half Photo Right">
    <p:spTree>
      <p:nvGrpSpPr>
        <p:cNvPr id="302" name="Shape 302"/>
        <p:cNvGrpSpPr/>
        <p:nvPr/>
      </p:nvGrpSpPr>
      <p:grpSpPr>
        <a:xfrm>
          <a:off x="0" y="0"/>
          <a:ext cx="0" cy="0"/>
          <a:chOff x="0" y="0"/>
          <a:chExt cx="0" cy="0"/>
        </a:xfrm>
      </p:grpSpPr>
      <p:sp>
        <p:nvSpPr>
          <p:cNvPr id="303" name="Google Shape;303;p37"/>
          <p:cNvSpPr/>
          <p:nvPr>
            <p:ph idx="2" type="pic"/>
          </p:nvPr>
        </p:nvSpPr>
        <p:spPr>
          <a:xfrm>
            <a:off x="9144000" y="0"/>
            <a:ext cx="9000600" cy="10287000"/>
          </a:xfrm>
          <a:prstGeom prst="rect">
            <a:avLst/>
          </a:prstGeom>
          <a:solidFill>
            <a:schemeClr val="lt2"/>
          </a:solidFill>
          <a:ln>
            <a:noFill/>
          </a:ln>
        </p:spPr>
      </p:sp>
      <p:sp>
        <p:nvSpPr>
          <p:cNvPr id="304" name="Google Shape;304;p37"/>
          <p:cNvSpPr txBox="1"/>
          <p:nvPr>
            <p:ph type="title"/>
          </p:nvPr>
        </p:nvSpPr>
        <p:spPr>
          <a:xfrm>
            <a:off x="914400" y="914400"/>
            <a:ext cx="7315200" cy="15546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4800"/>
              <a:buFont typeface="Lexend"/>
              <a:buNone/>
              <a:defRPr b="1" i="0" sz="4800" u="none" cap="none" strike="noStrike">
                <a:latin typeface="Lexend"/>
                <a:ea typeface="Lexend"/>
                <a:cs typeface="Lexend"/>
                <a:sym typeface="Lexend"/>
              </a:defRPr>
            </a:lvl1pPr>
            <a:lvl2pPr lvl="1"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9pPr>
          </a:lstStyle>
          <a:p/>
        </p:txBody>
      </p:sp>
      <p:sp>
        <p:nvSpPr>
          <p:cNvPr id="305" name="Google Shape;305;p37"/>
          <p:cNvSpPr txBox="1"/>
          <p:nvPr>
            <p:ph idx="1" type="subTitle"/>
          </p:nvPr>
        </p:nvSpPr>
        <p:spPr>
          <a:xfrm>
            <a:off x="914400" y="2621275"/>
            <a:ext cx="7315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306" name="Google Shape;306;p37"/>
          <p:cNvSpPr txBox="1"/>
          <p:nvPr>
            <p:ph idx="3" type="body"/>
          </p:nvPr>
        </p:nvSpPr>
        <p:spPr>
          <a:xfrm>
            <a:off x="914400" y="4114800"/>
            <a:ext cx="73152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307" name="Google Shape;307;p37"/>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308" name="Google Shape;308;p37"/>
          <p:cNvSpPr/>
          <p:nvPr/>
        </p:nvSpPr>
        <p:spPr>
          <a:xfrm>
            <a:off x="1814460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Full Gradient" showMasterSp="0">
  <p:cSld name="Full Photo 2_2_1">
    <p:bg>
      <p:bgPr>
        <a:solidFill>
          <a:schemeClr val="lt1"/>
        </a:solidFill>
      </p:bgPr>
    </p:bg>
    <p:spTree>
      <p:nvGrpSpPr>
        <p:cNvPr id="309" name="Shape 309"/>
        <p:cNvGrpSpPr/>
        <p:nvPr/>
      </p:nvGrpSpPr>
      <p:grpSpPr>
        <a:xfrm>
          <a:off x="0" y="0"/>
          <a:ext cx="0" cy="0"/>
          <a:chOff x="0" y="0"/>
          <a:chExt cx="0" cy="0"/>
        </a:xfrm>
      </p:grpSpPr>
      <p:sp>
        <p:nvSpPr>
          <p:cNvPr id="310" name="Google Shape;310;p38"/>
          <p:cNvSpPr/>
          <p:nvPr>
            <p:ph idx="2" type="pic"/>
          </p:nvPr>
        </p:nvSpPr>
        <p:spPr>
          <a:xfrm>
            <a:off x="6018550" y="125"/>
            <a:ext cx="12269400" cy="10287000"/>
          </a:xfrm>
          <a:prstGeom prst="rect">
            <a:avLst/>
          </a:prstGeom>
          <a:solidFill>
            <a:schemeClr val="lt2"/>
          </a:solidFill>
          <a:ln>
            <a:noFill/>
          </a:ln>
        </p:spPr>
      </p:sp>
      <p:sp>
        <p:nvSpPr>
          <p:cNvPr id="311" name="Google Shape;311;p38"/>
          <p:cNvSpPr/>
          <p:nvPr/>
        </p:nvSpPr>
        <p:spPr>
          <a:xfrm rot="10800000">
            <a:off x="-50" y="0"/>
            <a:ext cx="60186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12" name="Google Shape;312;p38"/>
          <p:cNvSpPr txBox="1"/>
          <p:nvPr>
            <p:ph type="title"/>
          </p:nvPr>
        </p:nvSpPr>
        <p:spPr>
          <a:xfrm>
            <a:off x="914400" y="914400"/>
            <a:ext cx="4189800" cy="26256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6000"/>
              <a:buFont typeface="Lexend"/>
              <a:buNone/>
              <a:defRPr b="1" i="0" sz="6000" u="none" cap="none" strike="noStrike">
                <a:solidFill>
                  <a:schemeClr val="lt1"/>
                </a:solidFill>
                <a:latin typeface="Lexend"/>
                <a:ea typeface="Lexend"/>
                <a:cs typeface="Lexend"/>
                <a:sym typeface="Lexend"/>
              </a:defRPr>
            </a:lvl1pPr>
            <a:lvl2pPr lvl="1"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2pPr>
            <a:lvl3pPr lvl="2"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3pPr>
            <a:lvl4pPr lvl="3"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4pPr>
            <a:lvl5pPr lvl="4"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5pPr>
            <a:lvl6pPr lvl="5"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6pPr>
            <a:lvl7pPr lvl="6"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7pPr>
            <a:lvl8pPr lvl="7"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8pPr>
            <a:lvl9pPr lvl="8"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9pPr>
          </a:lstStyle>
          <a:p/>
        </p:txBody>
      </p:sp>
      <p:sp>
        <p:nvSpPr>
          <p:cNvPr id="313" name="Google Shape;313;p38"/>
          <p:cNvSpPr txBox="1"/>
          <p:nvPr>
            <p:ph idx="1" type="subTitle"/>
          </p:nvPr>
        </p:nvSpPr>
        <p:spPr>
          <a:xfrm>
            <a:off x="914400" y="3692250"/>
            <a:ext cx="41898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3000"/>
              <a:buFont typeface="Lexend"/>
              <a:buNone/>
              <a:defRPr sz="3000">
                <a:solidFill>
                  <a:schemeClr val="lt1"/>
                </a:solidFill>
                <a:latin typeface="Lexend"/>
                <a:ea typeface="Lexend"/>
                <a:cs typeface="Lexend"/>
                <a:sym typeface="Lexend"/>
              </a:defRPr>
            </a:lvl1pPr>
            <a:lvl2pPr lvl="1"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p:txBody>
      </p:sp>
      <p:sp>
        <p:nvSpPr>
          <p:cNvPr id="314" name="Google Shape;314;p38"/>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Lexend"/>
                <a:ea typeface="Lexend"/>
                <a:cs typeface="Lexend"/>
                <a:sym typeface="Lexend"/>
              </a:rPr>
              <a:t>© 2025 SPLUNK LLC</a:t>
            </a:r>
            <a:endParaRPr b="0" i="0" sz="1000" u="none" cap="none" strike="noStrike">
              <a:solidFill>
                <a:schemeClr val="dk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Full Circle Left">
  <p:cSld name="CUSTOM_3">
    <p:spTree>
      <p:nvGrpSpPr>
        <p:cNvPr id="315" name="Shape 315"/>
        <p:cNvGrpSpPr/>
        <p:nvPr/>
      </p:nvGrpSpPr>
      <p:grpSpPr>
        <a:xfrm>
          <a:off x="0" y="0"/>
          <a:ext cx="0" cy="0"/>
          <a:chOff x="0" y="0"/>
          <a:chExt cx="0" cy="0"/>
        </a:xfrm>
      </p:grpSpPr>
      <p:sp>
        <p:nvSpPr>
          <p:cNvPr id="316" name="Google Shape;316;p39"/>
          <p:cNvSpPr/>
          <p:nvPr/>
        </p:nvSpPr>
        <p:spPr>
          <a:xfrm>
            <a:off x="-443200" y="-529750"/>
            <a:ext cx="11384400" cy="113844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17" name="Google Shape;317;p39"/>
          <p:cNvSpPr/>
          <p:nvPr>
            <p:ph idx="2" type="pic"/>
          </p:nvPr>
        </p:nvSpPr>
        <p:spPr>
          <a:xfrm>
            <a:off x="-237400" y="-323950"/>
            <a:ext cx="10972800" cy="10972800"/>
          </a:xfrm>
          <a:prstGeom prst="ellipse">
            <a:avLst/>
          </a:prstGeom>
          <a:noFill/>
          <a:ln>
            <a:noFill/>
          </a:ln>
        </p:spPr>
      </p:sp>
      <p:sp>
        <p:nvSpPr>
          <p:cNvPr id="318" name="Google Shape;318;p39"/>
          <p:cNvSpPr txBox="1"/>
          <p:nvPr>
            <p:ph type="title"/>
          </p:nvPr>
        </p:nvSpPr>
        <p:spPr>
          <a:xfrm>
            <a:off x="12253025" y="914400"/>
            <a:ext cx="5120700" cy="26256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dk1"/>
              </a:buClr>
              <a:buSzPts val="6000"/>
              <a:buFont typeface="Lexend"/>
              <a:buNone/>
              <a:defRPr b="1" i="0" u="none" cap="none" strike="noStrike">
                <a:latin typeface="Lexend"/>
                <a:ea typeface="Lexend"/>
                <a:cs typeface="Lexend"/>
                <a:sym typeface="Lexend"/>
              </a:defRPr>
            </a:lvl1pPr>
            <a:lvl2pPr lvl="1"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2pPr>
            <a:lvl3pPr lvl="2"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3pPr>
            <a:lvl4pPr lvl="3"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4pPr>
            <a:lvl5pPr lvl="4"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5pPr>
            <a:lvl6pPr lvl="5"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6pPr>
            <a:lvl7pPr lvl="6"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7pPr>
            <a:lvl8pPr lvl="7"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8pPr>
            <a:lvl9pPr lvl="8" marR="0" algn="l">
              <a:lnSpc>
                <a:spcPct val="100000"/>
              </a:lnSpc>
              <a:spcBef>
                <a:spcPts val="0"/>
              </a:spcBef>
              <a:spcAft>
                <a:spcPts val="0"/>
              </a:spcAft>
              <a:buClr>
                <a:schemeClr val="dk1"/>
              </a:buClr>
              <a:buSzPts val="6000"/>
              <a:buFont typeface="Lexend Medium"/>
              <a:buNone/>
              <a:defRPr i="0" u="none" cap="none" strike="noStrike">
                <a:solidFill>
                  <a:schemeClr val="dk1"/>
                </a:solidFill>
                <a:latin typeface="Lexend Medium"/>
                <a:ea typeface="Lexend Medium"/>
                <a:cs typeface="Lexend Medium"/>
                <a:sym typeface="Lexend Medium"/>
              </a:defRPr>
            </a:lvl9pPr>
          </a:lstStyle>
          <a:p/>
        </p:txBody>
      </p:sp>
      <p:sp>
        <p:nvSpPr>
          <p:cNvPr id="319" name="Google Shape;319;p39"/>
          <p:cNvSpPr txBox="1"/>
          <p:nvPr>
            <p:ph idx="1" type="subTitle"/>
          </p:nvPr>
        </p:nvSpPr>
        <p:spPr>
          <a:xfrm>
            <a:off x="12253025" y="3692250"/>
            <a:ext cx="51207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320" name="Google Shape;320;p39"/>
          <p:cNvSpPr/>
          <p:nvPr/>
        </p:nvSpPr>
        <p:spPr>
          <a:xfrm>
            <a:off x="-831700" y="-918250"/>
            <a:ext cx="12161400" cy="12161400"/>
          </a:xfrm>
          <a:prstGeom prst="arc">
            <a:avLst>
              <a:gd fmla="val 8259492" name="adj1"/>
              <a:gd fmla="val 19053528" name="adj2"/>
            </a:avLst>
          </a:prstGeom>
          <a:noFill/>
          <a:ln cap="rnd"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21" name="Google Shape;321;p39"/>
          <p:cNvSpPr/>
          <p:nvPr/>
        </p:nvSpPr>
        <p:spPr>
          <a:xfrm>
            <a:off x="-831700" y="-918250"/>
            <a:ext cx="12161400" cy="12161400"/>
          </a:xfrm>
          <a:prstGeom prst="arc">
            <a:avLst>
              <a:gd fmla="val 2840407" name="adj1"/>
              <a:gd fmla="val 6152671" name="adj2"/>
            </a:avLst>
          </a:prstGeom>
          <a:noFill/>
          <a:ln cap="rnd"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Big Statement_1">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40"/>
          <p:cNvSpPr txBox="1"/>
          <p:nvPr>
            <p:ph type="title"/>
          </p:nvPr>
        </p:nvSpPr>
        <p:spPr>
          <a:xfrm>
            <a:off x="3885300" y="2376500"/>
            <a:ext cx="10517400" cy="33441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9600"/>
              <a:buNone/>
              <a:defRPr sz="9600">
                <a:solidFill>
                  <a:schemeClr val="lt1"/>
                </a:solidFill>
              </a:defRPr>
            </a:lvl1pPr>
            <a:lvl2pPr lvl="1" algn="l">
              <a:lnSpc>
                <a:spcPct val="100000"/>
              </a:lnSpc>
              <a:spcBef>
                <a:spcPts val="0"/>
              </a:spcBef>
              <a:spcAft>
                <a:spcPts val="0"/>
              </a:spcAft>
              <a:buClr>
                <a:schemeClr val="lt1"/>
              </a:buClr>
              <a:buSzPts val="6000"/>
              <a:buNone/>
              <a:defRPr>
                <a:solidFill>
                  <a:schemeClr val="lt1"/>
                </a:solidFill>
              </a:defRPr>
            </a:lvl2pPr>
            <a:lvl3pPr lvl="2" algn="l">
              <a:lnSpc>
                <a:spcPct val="100000"/>
              </a:lnSpc>
              <a:spcBef>
                <a:spcPts val="0"/>
              </a:spcBef>
              <a:spcAft>
                <a:spcPts val="0"/>
              </a:spcAft>
              <a:buClr>
                <a:schemeClr val="lt1"/>
              </a:buClr>
              <a:buSzPts val="6000"/>
              <a:buNone/>
              <a:defRPr>
                <a:solidFill>
                  <a:schemeClr val="lt1"/>
                </a:solidFill>
              </a:defRPr>
            </a:lvl3pPr>
            <a:lvl4pPr lvl="3" algn="l">
              <a:lnSpc>
                <a:spcPct val="100000"/>
              </a:lnSpc>
              <a:spcBef>
                <a:spcPts val="0"/>
              </a:spcBef>
              <a:spcAft>
                <a:spcPts val="0"/>
              </a:spcAft>
              <a:buClr>
                <a:schemeClr val="lt1"/>
              </a:buClr>
              <a:buSzPts val="6000"/>
              <a:buNone/>
              <a:defRPr>
                <a:solidFill>
                  <a:schemeClr val="lt1"/>
                </a:solidFill>
              </a:defRPr>
            </a:lvl4pPr>
            <a:lvl5pPr lvl="4" algn="l">
              <a:lnSpc>
                <a:spcPct val="100000"/>
              </a:lnSpc>
              <a:spcBef>
                <a:spcPts val="0"/>
              </a:spcBef>
              <a:spcAft>
                <a:spcPts val="0"/>
              </a:spcAft>
              <a:buClr>
                <a:schemeClr val="lt1"/>
              </a:buClr>
              <a:buSzPts val="6000"/>
              <a:buNone/>
              <a:defRPr>
                <a:solidFill>
                  <a:schemeClr val="lt1"/>
                </a:solidFill>
              </a:defRPr>
            </a:lvl5pPr>
            <a:lvl6pPr lvl="5" algn="l">
              <a:lnSpc>
                <a:spcPct val="100000"/>
              </a:lnSpc>
              <a:spcBef>
                <a:spcPts val="0"/>
              </a:spcBef>
              <a:spcAft>
                <a:spcPts val="0"/>
              </a:spcAft>
              <a:buClr>
                <a:schemeClr val="lt1"/>
              </a:buClr>
              <a:buSzPts val="6000"/>
              <a:buNone/>
              <a:defRPr>
                <a:solidFill>
                  <a:schemeClr val="lt1"/>
                </a:solidFill>
              </a:defRPr>
            </a:lvl6pPr>
            <a:lvl7pPr lvl="6" algn="l">
              <a:lnSpc>
                <a:spcPct val="100000"/>
              </a:lnSpc>
              <a:spcBef>
                <a:spcPts val="0"/>
              </a:spcBef>
              <a:spcAft>
                <a:spcPts val="0"/>
              </a:spcAft>
              <a:buClr>
                <a:schemeClr val="lt1"/>
              </a:buClr>
              <a:buSzPts val="6000"/>
              <a:buNone/>
              <a:defRPr>
                <a:solidFill>
                  <a:schemeClr val="lt1"/>
                </a:solidFill>
              </a:defRPr>
            </a:lvl7pPr>
            <a:lvl8pPr lvl="7" algn="l">
              <a:lnSpc>
                <a:spcPct val="100000"/>
              </a:lnSpc>
              <a:spcBef>
                <a:spcPts val="0"/>
              </a:spcBef>
              <a:spcAft>
                <a:spcPts val="0"/>
              </a:spcAft>
              <a:buClr>
                <a:schemeClr val="lt1"/>
              </a:buClr>
              <a:buSzPts val="6000"/>
              <a:buNone/>
              <a:defRPr>
                <a:solidFill>
                  <a:schemeClr val="lt1"/>
                </a:solidFill>
              </a:defRPr>
            </a:lvl8pPr>
            <a:lvl9pPr lvl="8" algn="l">
              <a:lnSpc>
                <a:spcPct val="100000"/>
              </a:lnSpc>
              <a:spcBef>
                <a:spcPts val="0"/>
              </a:spcBef>
              <a:spcAft>
                <a:spcPts val="0"/>
              </a:spcAft>
              <a:buClr>
                <a:schemeClr val="lt1"/>
              </a:buClr>
              <a:buSzPts val="6000"/>
              <a:buNone/>
              <a:defRPr>
                <a:solidFill>
                  <a:schemeClr val="lt1"/>
                </a:solidFill>
              </a:defRPr>
            </a:lvl9pPr>
          </a:lstStyle>
          <a:p/>
        </p:txBody>
      </p:sp>
      <p:sp>
        <p:nvSpPr>
          <p:cNvPr id="324" name="Google Shape;324;p40"/>
          <p:cNvSpPr txBox="1"/>
          <p:nvPr>
            <p:ph idx="1" type="subTitle"/>
          </p:nvPr>
        </p:nvSpPr>
        <p:spPr>
          <a:xfrm>
            <a:off x="4563600" y="6178900"/>
            <a:ext cx="9160800" cy="13899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3000"/>
              <a:buNone/>
              <a:defRPr>
                <a:solidFill>
                  <a:schemeClr val="lt1"/>
                </a:solidFill>
              </a:defRPr>
            </a:lvl1pPr>
            <a:lvl2pPr lvl="1" algn="ctr">
              <a:lnSpc>
                <a:spcPct val="115000"/>
              </a:lnSpc>
              <a:spcBef>
                <a:spcPts val="0"/>
              </a:spcBef>
              <a:spcAft>
                <a:spcPts val="0"/>
              </a:spcAft>
              <a:buClr>
                <a:schemeClr val="lt1"/>
              </a:buClr>
              <a:buSzPts val="3000"/>
              <a:buNone/>
              <a:defRPr>
                <a:solidFill>
                  <a:schemeClr val="lt1"/>
                </a:solidFill>
              </a:defRPr>
            </a:lvl2pPr>
            <a:lvl3pPr lvl="2" algn="ctr">
              <a:lnSpc>
                <a:spcPct val="115000"/>
              </a:lnSpc>
              <a:spcBef>
                <a:spcPts val="0"/>
              </a:spcBef>
              <a:spcAft>
                <a:spcPts val="0"/>
              </a:spcAft>
              <a:buClr>
                <a:schemeClr val="lt1"/>
              </a:buClr>
              <a:buSzPts val="3000"/>
              <a:buNone/>
              <a:defRPr>
                <a:solidFill>
                  <a:schemeClr val="lt1"/>
                </a:solidFill>
              </a:defRPr>
            </a:lvl3pPr>
            <a:lvl4pPr lvl="3" algn="ctr">
              <a:lnSpc>
                <a:spcPct val="115000"/>
              </a:lnSpc>
              <a:spcBef>
                <a:spcPts val="0"/>
              </a:spcBef>
              <a:spcAft>
                <a:spcPts val="0"/>
              </a:spcAft>
              <a:buClr>
                <a:schemeClr val="lt1"/>
              </a:buClr>
              <a:buSzPts val="3000"/>
              <a:buNone/>
              <a:defRPr>
                <a:solidFill>
                  <a:schemeClr val="lt1"/>
                </a:solidFill>
              </a:defRPr>
            </a:lvl4pPr>
            <a:lvl5pPr lvl="4" algn="ctr">
              <a:lnSpc>
                <a:spcPct val="115000"/>
              </a:lnSpc>
              <a:spcBef>
                <a:spcPts val="0"/>
              </a:spcBef>
              <a:spcAft>
                <a:spcPts val="0"/>
              </a:spcAft>
              <a:buClr>
                <a:schemeClr val="lt1"/>
              </a:buClr>
              <a:buSzPts val="3000"/>
              <a:buNone/>
              <a:defRPr>
                <a:solidFill>
                  <a:schemeClr val="lt1"/>
                </a:solidFill>
              </a:defRPr>
            </a:lvl5pPr>
            <a:lvl6pPr lvl="5" algn="ctr">
              <a:lnSpc>
                <a:spcPct val="115000"/>
              </a:lnSpc>
              <a:spcBef>
                <a:spcPts val="0"/>
              </a:spcBef>
              <a:spcAft>
                <a:spcPts val="0"/>
              </a:spcAft>
              <a:buClr>
                <a:schemeClr val="lt1"/>
              </a:buClr>
              <a:buSzPts val="3000"/>
              <a:buNone/>
              <a:defRPr>
                <a:solidFill>
                  <a:schemeClr val="lt1"/>
                </a:solidFill>
              </a:defRPr>
            </a:lvl6pPr>
            <a:lvl7pPr lvl="6" algn="ctr">
              <a:lnSpc>
                <a:spcPct val="115000"/>
              </a:lnSpc>
              <a:spcBef>
                <a:spcPts val="0"/>
              </a:spcBef>
              <a:spcAft>
                <a:spcPts val="0"/>
              </a:spcAft>
              <a:buClr>
                <a:schemeClr val="lt1"/>
              </a:buClr>
              <a:buSzPts val="3000"/>
              <a:buNone/>
              <a:defRPr>
                <a:solidFill>
                  <a:schemeClr val="lt1"/>
                </a:solidFill>
              </a:defRPr>
            </a:lvl7pPr>
            <a:lvl8pPr lvl="7" algn="ctr">
              <a:lnSpc>
                <a:spcPct val="115000"/>
              </a:lnSpc>
              <a:spcBef>
                <a:spcPts val="0"/>
              </a:spcBef>
              <a:spcAft>
                <a:spcPts val="0"/>
              </a:spcAft>
              <a:buClr>
                <a:schemeClr val="lt1"/>
              </a:buClr>
              <a:buSzPts val="3000"/>
              <a:buNone/>
              <a:defRPr>
                <a:solidFill>
                  <a:schemeClr val="lt1"/>
                </a:solidFill>
              </a:defRPr>
            </a:lvl8pPr>
            <a:lvl9pPr lvl="8" algn="ctr">
              <a:lnSpc>
                <a:spcPct val="115000"/>
              </a:lnSpc>
              <a:spcBef>
                <a:spcPts val="0"/>
              </a:spcBef>
              <a:spcAft>
                <a:spcPts val="0"/>
              </a:spcAft>
              <a:buClr>
                <a:schemeClr val="lt1"/>
              </a:buClr>
              <a:buSzPts val="3000"/>
              <a:buNone/>
              <a:defRPr>
                <a:solidFill>
                  <a:schemeClr val="lt1"/>
                </a:solidFill>
              </a:defRPr>
            </a:lvl9pPr>
          </a:lstStyle>
          <a:p/>
        </p:txBody>
      </p:sp>
      <p:sp>
        <p:nvSpPr>
          <p:cNvPr id="325" name="Google Shape;325;p40"/>
          <p:cNvSpPr txBox="1"/>
          <p:nvPr/>
        </p:nvSpPr>
        <p:spPr>
          <a:xfrm>
            <a:off x="152400" y="9821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pic>
        <p:nvPicPr>
          <p:cNvPr id="326" name="Google Shape;326;p40" title="splunk-conf25-logo-standard.png"/>
          <p:cNvPicPr preferRelativeResize="0"/>
          <p:nvPr/>
        </p:nvPicPr>
        <p:blipFill rotWithShape="1">
          <a:blip r:embed="rId3">
            <a:alphaModFix/>
          </a:blip>
          <a:srcRect b="-6586" l="-2509" r="-1612" t="-8170"/>
          <a:stretch/>
        </p:blipFill>
        <p:spPr>
          <a:xfrm>
            <a:off x="15639725" y="8306600"/>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Full Purple" showMasterSp="0">
  <p:cSld name="Full Photo 2_2_1_1">
    <p:bg>
      <p:bgPr>
        <a:solidFill>
          <a:schemeClr val="lt1"/>
        </a:solidFill>
      </p:bgPr>
    </p:bg>
    <p:spTree>
      <p:nvGrpSpPr>
        <p:cNvPr id="32" name="Shape 32"/>
        <p:cNvGrpSpPr/>
        <p:nvPr/>
      </p:nvGrpSpPr>
      <p:grpSpPr>
        <a:xfrm>
          <a:off x="0" y="0"/>
          <a:ext cx="0" cy="0"/>
          <a:chOff x="0" y="0"/>
          <a:chExt cx="0" cy="0"/>
        </a:xfrm>
      </p:grpSpPr>
      <p:sp>
        <p:nvSpPr>
          <p:cNvPr id="33" name="Google Shape;33;p5"/>
          <p:cNvSpPr/>
          <p:nvPr>
            <p:ph idx="2" type="pic"/>
          </p:nvPr>
        </p:nvSpPr>
        <p:spPr>
          <a:xfrm>
            <a:off x="6034800" y="125"/>
            <a:ext cx="12253200" cy="10287000"/>
          </a:xfrm>
          <a:prstGeom prst="rect">
            <a:avLst/>
          </a:prstGeom>
          <a:solidFill>
            <a:schemeClr val="lt2"/>
          </a:solidFill>
          <a:ln>
            <a:noFill/>
          </a:ln>
        </p:spPr>
      </p:sp>
      <p:sp>
        <p:nvSpPr>
          <p:cNvPr id="34" name="Google Shape;34;p5"/>
          <p:cNvSpPr/>
          <p:nvPr/>
        </p:nvSpPr>
        <p:spPr>
          <a:xfrm rot="10800000">
            <a:off x="-100" y="0"/>
            <a:ext cx="6029100" cy="10287000"/>
          </a:xfrm>
          <a:prstGeom prst="rect">
            <a:avLst/>
          </a:prstGeom>
          <a:gradFill>
            <a:gsLst>
              <a:gs pos="0">
                <a:srgbClr val="20003F"/>
              </a:gs>
              <a:gs pos="28000">
                <a:srgbClr val="20003F"/>
              </a:gs>
              <a:gs pos="100000">
                <a:schemeClr val="dk1"/>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5" name="Google Shape;35;p5"/>
          <p:cNvSpPr txBox="1"/>
          <p:nvPr>
            <p:ph type="title"/>
          </p:nvPr>
        </p:nvSpPr>
        <p:spPr>
          <a:xfrm>
            <a:off x="914400" y="914400"/>
            <a:ext cx="4189800" cy="2625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6000"/>
              <a:buFont typeface="Lexend"/>
              <a:buNone/>
              <a:defRPr b="1" i="0" sz="6000" u="none" cap="none" strike="noStrike">
                <a:solidFill>
                  <a:schemeClr val="lt1"/>
                </a:solidFill>
                <a:latin typeface="Lexend"/>
                <a:ea typeface="Lexend"/>
                <a:cs typeface="Lexend"/>
                <a:sym typeface="Lexend"/>
              </a:defRPr>
            </a:lvl1pPr>
            <a:lvl2pPr lvl="1"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2pPr>
            <a:lvl3pPr lvl="2"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3pPr>
            <a:lvl4pPr lvl="3"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4pPr>
            <a:lvl5pPr lvl="4"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5pPr>
            <a:lvl6pPr lvl="5"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6pPr>
            <a:lvl7pPr lvl="6"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7pPr>
            <a:lvl8pPr lvl="7"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8pPr>
            <a:lvl9pPr lvl="8"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9pPr>
          </a:lstStyle>
          <a:p/>
        </p:txBody>
      </p:sp>
      <p:sp>
        <p:nvSpPr>
          <p:cNvPr id="36" name="Google Shape;36;p5"/>
          <p:cNvSpPr txBox="1"/>
          <p:nvPr>
            <p:ph idx="1" type="subTitle"/>
          </p:nvPr>
        </p:nvSpPr>
        <p:spPr>
          <a:xfrm>
            <a:off x="914400" y="3692100"/>
            <a:ext cx="41898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3000"/>
              <a:buFont typeface="Lexend"/>
              <a:buNone/>
              <a:defRPr sz="3000">
                <a:solidFill>
                  <a:schemeClr val="lt1"/>
                </a:solidFill>
                <a:latin typeface="Lexend"/>
                <a:ea typeface="Lexend"/>
                <a:cs typeface="Lexend"/>
                <a:sym typeface="Lexend"/>
              </a:defRPr>
            </a:lvl1pPr>
            <a:lvl2pPr lvl="1"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p:txBody>
      </p:sp>
      <p:sp>
        <p:nvSpPr>
          <p:cNvPr id="37" name="Google Shape;37;p5"/>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Only">
  <p:cSld name="Title Only">
    <p:spTree>
      <p:nvGrpSpPr>
        <p:cNvPr id="327" name="Shape 327"/>
        <p:cNvGrpSpPr/>
        <p:nvPr/>
      </p:nvGrpSpPr>
      <p:grpSpPr>
        <a:xfrm>
          <a:off x="0" y="0"/>
          <a:ext cx="0" cy="0"/>
          <a:chOff x="0" y="0"/>
          <a:chExt cx="0" cy="0"/>
        </a:xfrm>
      </p:grpSpPr>
      <p:sp>
        <p:nvSpPr>
          <p:cNvPr id="328" name="Google Shape;328;p41"/>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lt1"/>
              </a:buClr>
              <a:buSzPts val="6000"/>
              <a:buNone/>
              <a:defRPr>
                <a:solidFill>
                  <a:schemeClr val="lt1"/>
                </a:solidFill>
              </a:defRPr>
            </a:lvl1pPr>
            <a:lvl2pPr lvl="1" algn="l">
              <a:lnSpc>
                <a:spcPct val="100000"/>
              </a:lnSpc>
              <a:spcBef>
                <a:spcPts val="0"/>
              </a:spcBef>
              <a:spcAft>
                <a:spcPts val="0"/>
              </a:spcAft>
              <a:buClr>
                <a:schemeClr val="lt1"/>
              </a:buClr>
              <a:buSzPts val="6000"/>
              <a:buNone/>
              <a:defRPr>
                <a:solidFill>
                  <a:schemeClr val="lt1"/>
                </a:solidFill>
              </a:defRPr>
            </a:lvl2pPr>
            <a:lvl3pPr lvl="2" algn="l">
              <a:lnSpc>
                <a:spcPct val="100000"/>
              </a:lnSpc>
              <a:spcBef>
                <a:spcPts val="0"/>
              </a:spcBef>
              <a:spcAft>
                <a:spcPts val="0"/>
              </a:spcAft>
              <a:buClr>
                <a:schemeClr val="lt1"/>
              </a:buClr>
              <a:buSzPts val="6000"/>
              <a:buNone/>
              <a:defRPr>
                <a:solidFill>
                  <a:schemeClr val="lt1"/>
                </a:solidFill>
              </a:defRPr>
            </a:lvl3pPr>
            <a:lvl4pPr lvl="3" algn="l">
              <a:lnSpc>
                <a:spcPct val="100000"/>
              </a:lnSpc>
              <a:spcBef>
                <a:spcPts val="0"/>
              </a:spcBef>
              <a:spcAft>
                <a:spcPts val="0"/>
              </a:spcAft>
              <a:buClr>
                <a:schemeClr val="lt1"/>
              </a:buClr>
              <a:buSzPts val="6000"/>
              <a:buNone/>
              <a:defRPr>
                <a:solidFill>
                  <a:schemeClr val="lt1"/>
                </a:solidFill>
              </a:defRPr>
            </a:lvl4pPr>
            <a:lvl5pPr lvl="4" algn="l">
              <a:lnSpc>
                <a:spcPct val="100000"/>
              </a:lnSpc>
              <a:spcBef>
                <a:spcPts val="0"/>
              </a:spcBef>
              <a:spcAft>
                <a:spcPts val="0"/>
              </a:spcAft>
              <a:buClr>
                <a:schemeClr val="lt1"/>
              </a:buClr>
              <a:buSzPts val="6000"/>
              <a:buNone/>
              <a:defRPr>
                <a:solidFill>
                  <a:schemeClr val="lt1"/>
                </a:solidFill>
              </a:defRPr>
            </a:lvl5pPr>
            <a:lvl6pPr lvl="5" algn="l">
              <a:lnSpc>
                <a:spcPct val="100000"/>
              </a:lnSpc>
              <a:spcBef>
                <a:spcPts val="0"/>
              </a:spcBef>
              <a:spcAft>
                <a:spcPts val="0"/>
              </a:spcAft>
              <a:buClr>
                <a:schemeClr val="lt1"/>
              </a:buClr>
              <a:buSzPts val="6000"/>
              <a:buNone/>
              <a:defRPr>
                <a:solidFill>
                  <a:schemeClr val="lt1"/>
                </a:solidFill>
              </a:defRPr>
            </a:lvl6pPr>
            <a:lvl7pPr lvl="6" algn="l">
              <a:lnSpc>
                <a:spcPct val="100000"/>
              </a:lnSpc>
              <a:spcBef>
                <a:spcPts val="0"/>
              </a:spcBef>
              <a:spcAft>
                <a:spcPts val="0"/>
              </a:spcAft>
              <a:buClr>
                <a:schemeClr val="lt1"/>
              </a:buClr>
              <a:buSzPts val="6000"/>
              <a:buNone/>
              <a:defRPr>
                <a:solidFill>
                  <a:schemeClr val="lt1"/>
                </a:solidFill>
              </a:defRPr>
            </a:lvl7pPr>
            <a:lvl8pPr lvl="7" algn="l">
              <a:lnSpc>
                <a:spcPct val="100000"/>
              </a:lnSpc>
              <a:spcBef>
                <a:spcPts val="0"/>
              </a:spcBef>
              <a:spcAft>
                <a:spcPts val="0"/>
              </a:spcAft>
              <a:buClr>
                <a:schemeClr val="lt1"/>
              </a:buClr>
              <a:buSzPts val="6000"/>
              <a:buNone/>
              <a:defRPr>
                <a:solidFill>
                  <a:schemeClr val="lt1"/>
                </a:solidFill>
              </a:defRPr>
            </a:lvl8pPr>
            <a:lvl9pPr lvl="8" algn="l">
              <a:lnSpc>
                <a:spcPct val="100000"/>
              </a:lnSpc>
              <a:spcBef>
                <a:spcPts val="0"/>
              </a:spcBef>
              <a:spcAft>
                <a:spcPts val="0"/>
              </a:spcAft>
              <a:buClr>
                <a:schemeClr val="lt1"/>
              </a:buClr>
              <a:buSzPts val="6000"/>
              <a:buNone/>
              <a:defRPr>
                <a:solidFill>
                  <a:schemeClr val="lt1"/>
                </a:solidFill>
              </a:defRPr>
            </a:lvl9pPr>
          </a:lstStyle>
          <a:p/>
        </p:txBody>
      </p:sp>
      <p:sp>
        <p:nvSpPr>
          <p:cNvPr id="329" name="Google Shape;329;p41"/>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Column No Sub">
  <p:cSld name="Title and Content_3">
    <p:spTree>
      <p:nvGrpSpPr>
        <p:cNvPr id="330" name="Shape 330"/>
        <p:cNvGrpSpPr/>
        <p:nvPr/>
      </p:nvGrpSpPr>
      <p:grpSpPr>
        <a:xfrm>
          <a:off x="0" y="0"/>
          <a:ext cx="0" cy="0"/>
          <a:chOff x="0" y="0"/>
          <a:chExt cx="0" cy="0"/>
        </a:xfrm>
      </p:grpSpPr>
      <p:sp>
        <p:nvSpPr>
          <p:cNvPr id="331" name="Google Shape;331;p42"/>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332" name="Google Shape;332;p42"/>
          <p:cNvSpPr txBox="1"/>
          <p:nvPr>
            <p:ph idx="1" type="body"/>
          </p:nvPr>
        </p:nvSpPr>
        <p:spPr>
          <a:xfrm>
            <a:off x="914400" y="3539850"/>
            <a:ext cx="16459200" cy="59640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333" name="Google Shape;333;p42"/>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Section Header" showMasterSp="0">
  <p:cSld name="Section Header">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43"/>
          <p:cNvSpPr txBox="1"/>
          <p:nvPr>
            <p:ph type="ctrTitle"/>
          </p:nvPr>
        </p:nvSpPr>
        <p:spPr>
          <a:xfrm>
            <a:off x="1371600" y="1943100"/>
            <a:ext cx="15544800" cy="64008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dk1"/>
              </a:buClr>
              <a:buSzPts val="14000"/>
              <a:buNone/>
              <a:defRPr i="0" sz="14000">
                <a:solidFill>
                  <a:schemeClr val="dk1"/>
                </a:solidFill>
              </a:defRPr>
            </a:lvl1pPr>
            <a:lvl2pPr lvl="1" algn="ctr">
              <a:lnSpc>
                <a:spcPct val="100000"/>
              </a:lnSpc>
              <a:spcBef>
                <a:spcPts val="0"/>
              </a:spcBef>
              <a:spcAft>
                <a:spcPts val="0"/>
              </a:spcAft>
              <a:buSzPts val="14000"/>
              <a:buNone/>
              <a:defRPr sz="14000"/>
            </a:lvl2pPr>
            <a:lvl3pPr lvl="2" algn="ctr">
              <a:lnSpc>
                <a:spcPct val="100000"/>
              </a:lnSpc>
              <a:spcBef>
                <a:spcPts val="0"/>
              </a:spcBef>
              <a:spcAft>
                <a:spcPts val="0"/>
              </a:spcAft>
              <a:buSzPts val="14000"/>
              <a:buNone/>
              <a:defRPr sz="14000"/>
            </a:lvl3pPr>
            <a:lvl4pPr lvl="3" algn="ctr">
              <a:lnSpc>
                <a:spcPct val="100000"/>
              </a:lnSpc>
              <a:spcBef>
                <a:spcPts val="0"/>
              </a:spcBef>
              <a:spcAft>
                <a:spcPts val="0"/>
              </a:spcAft>
              <a:buSzPts val="14000"/>
              <a:buNone/>
              <a:defRPr sz="14000"/>
            </a:lvl4pPr>
            <a:lvl5pPr lvl="4" algn="ctr">
              <a:lnSpc>
                <a:spcPct val="100000"/>
              </a:lnSpc>
              <a:spcBef>
                <a:spcPts val="0"/>
              </a:spcBef>
              <a:spcAft>
                <a:spcPts val="0"/>
              </a:spcAft>
              <a:buSzPts val="14000"/>
              <a:buNone/>
              <a:defRPr sz="14000"/>
            </a:lvl5pPr>
            <a:lvl6pPr lvl="5" algn="ctr">
              <a:lnSpc>
                <a:spcPct val="100000"/>
              </a:lnSpc>
              <a:spcBef>
                <a:spcPts val="0"/>
              </a:spcBef>
              <a:spcAft>
                <a:spcPts val="0"/>
              </a:spcAft>
              <a:buSzPts val="14000"/>
              <a:buNone/>
              <a:defRPr sz="14000"/>
            </a:lvl6pPr>
            <a:lvl7pPr lvl="6" algn="ctr">
              <a:lnSpc>
                <a:spcPct val="100000"/>
              </a:lnSpc>
              <a:spcBef>
                <a:spcPts val="0"/>
              </a:spcBef>
              <a:spcAft>
                <a:spcPts val="0"/>
              </a:spcAft>
              <a:buSzPts val="14000"/>
              <a:buNone/>
              <a:defRPr sz="14000"/>
            </a:lvl7pPr>
            <a:lvl8pPr lvl="7" algn="ctr">
              <a:lnSpc>
                <a:spcPct val="100000"/>
              </a:lnSpc>
              <a:spcBef>
                <a:spcPts val="0"/>
              </a:spcBef>
              <a:spcAft>
                <a:spcPts val="0"/>
              </a:spcAft>
              <a:buSzPts val="14000"/>
              <a:buNone/>
              <a:defRPr sz="14000"/>
            </a:lvl8pPr>
            <a:lvl9pPr lvl="8" algn="ctr">
              <a:lnSpc>
                <a:spcPct val="100000"/>
              </a:lnSpc>
              <a:spcBef>
                <a:spcPts val="0"/>
              </a:spcBef>
              <a:spcAft>
                <a:spcPts val="0"/>
              </a:spcAft>
              <a:buSzPts val="14000"/>
              <a:buNone/>
              <a:defRPr sz="14000"/>
            </a:lvl9pPr>
          </a:lstStyle>
          <a:p/>
        </p:txBody>
      </p:sp>
      <p:sp>
        <p:nvSpPr>
          <p:cNvPr id="336" name="Google Shape;336;p43"/>
          <p:cNvSpPr txBox="1"/>
          <p:nvPr/>
        </p:nvSpPr>
        <p:spPr>
          <a:xfrm>
            <a:off x="152400" y="9821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Lexend"/>
                <a:ea typeface="Lexend"/>
                <a:cs typeface="Lexend"/>
                <a:sym typeface="Lexend"/>
              </a:rPr>
              <a:t>© 2025 SPLUNK LLC</a:t>
            </a:r>
            <a:endParaRPr b="0" i="0" sz="1000" u="none" cap="none" strike="noStrike">
              <a:solidFill>
                <a:schemeClr val="dk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Header" showMasterSp="0">
  <p:cSld name="Section Header_2_1">
    <p:bg>
      <p:bgPr>
        <a:blipFill>
          <a:blip r:embed="rId2">
            <a:alphaModFix/>
          </a:blip>
          <a:stretch>
            <a:fillRect/>
          </a:stretch>
        </a:blipFill>
      </p:bgPr>
    </p:bg>
    <p:spTree>
      <p:nvGrpSpPr>
        <p:cNvPr id="337" name="Shape 337"/>
        <p:cNvGrpSpPr/>
        <p:nvPr/>
      </p:nvGrpSpPr>
      <p:grpSpPr>
        <a:xfrm>
          <a:off x="0" y="0"/>
          <a:ext cx="0" cy="0"/>
          <a:chOff x="0" y="0"/>
          <a:chExt cx="0" cy="0"/>
        </a:xfrm>
      </p:grpSpPr>
      <p:sp>
        <p:nvSpPr>
          <p:cNvPr id="338" name="Google Shape;338;p44"/>
          <p:cNvSpPr txBox="1"/>
          <p:nvPr>
            <p:ph type="ctrTitle"/>
          </p:nvPr>
        </p:nvSpPr>
        <p:spPr>
          <a:xfrm>
            <a:off x="1371600" y="1943100"/>
            <a:ext cx="15544800" cy="64008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14000"/>
              <a:buNone/>
              <a:defRPr i="0" sz="14000">
                <a:solidFill>
                  <a:schemeClr val="lt1"/>
                </a:solidFill>
              </a:defRPr>
            </a:lvl1pPr>
            <a:lvl2pPr lvl="1" algn="ctr">
              <a:lnSpc>
                <a:spcPct val="100000"/>
              </a:lnSpc>
              <a:spcBef>
                <a:spcPts val="0"/>
              </a:spcBef>
              <a:spcAft>
                <a:spcPts val="0"/>
              </a:spcAft>
              <a:buClr>
                <a:schemeClr val="lt1"/>
              </a:buClr>
              <a:buSzPts val="14000"/>
              <a:buNone/>
              <a:defRPr sz="14000">
                <a:solidFill>
                  <a:schemeClr val="lt1"/>
                </a:solidFill>
              </a:defRPr>
            </a:lvl2pPr>
            <a:lvl3pPr lvl="2" algn="ctr">
              <a:lnSpc>
                <a:spcPct val="100000"/>
              </a:lnSpc>
              <a:spcBef>
                <a:spcPts val="0"/>
              </a:spcBef>
              <a:spcAft>
                <a:spcPts val="0"/>
              </a:spcAft>
              <a:buClr>
                <a:schemeClr val="lt1"/>
              </a:buClr>
              <a:buSzPts val="14000"/>
              <a:buNone/>
              <a:defRPr sz="14000">
                <a:solidFill>
                  <a:schemeClr val="lt1"/>
                </a:solidFill>
              </a:defRPr>
            </a:lvl3pPr>
            <a:lvl4pPr lvl="3" algn="ctr">
              <a:lnSpc>
                <a:spcPct val="100000"/>
              </a:lnSpc>
              <a:spcBef>
                <a:spcPts val="0"/>
              </a:spcBef>
              <a:spcAft>
                <a:spcPts val="0"/>
              </a:spcAft>
              <a:buClr>
                <a:schemeClr val="lt1"/>
              </a:buClr>
              <a:buSzPts val="14000"/>
              <a:buNone/>
              <a:defRPr sz="14000">
                <a:solidFill>
                  <a:schemeClr val="lt1"/>
                </a:solidFill>
              </a:defRPr>
            </a:lvl4pPr>
            <a:lvl5pPr lvl="4" algn="ctr">
              <a:lnSpc>
                <a:spcPct val="100000"/>
              </a:lnSpc>
              <a:spcBef>
                <a:spcPts val="0"/>
              </a:spcBef>
              <a:spcAft>
                <a:spcPts val="0"/>
              </a:spcAft>
              <a:buClr>
                <a:schemeClr val="lt1"/>
              </a:buClr>
              <a:buSzPts val="14000"/>
              <a:buNone/>
              <a:defRPr sz="14000">
                <a:solidFill>
                  <a:schemeClr val="lt1"/>
                </a:solidFill>
              </a:defRPr>
            </a:lvl5pPr>
            <a:lvl6pPr lvl="5" algn="ctr">
              <a:lnSpc>
                <a:spcPct val="100000"/>
              </a:lnSpc>
              <a:spcBef>
                <a:spcPts val="0"/>
              </a:spcBef>
              <a:spcAft>
                <a:spcPts val="0"/>
              </a:spcAft>
              <a:buClr>
                <a:schemeClr val="lt1"/>
              </a:buClr>
              <a:buSzPts val="14000"/>
              <a:buNone/>
              <a:defRPr sz="14000">
                <a:solidFill>
                  <a:schemeClr val="lt1"/>
                </a:solidFill>
              </a:defRPr>
            </a:lvl6pPr>
            <a:lvl7pPr lvl="6" algn="ctr">
              <a:lnSpc>
                <a:spcPct val="100000"/>
              </a:lnSpc>
              <a:spcBef>
                <a:spcPts val="0"/>
              </a:spcBef>
              <a:spcAft>
                <a:spcPts val="0"/>
              </a:spcAft>
              <a:buClr>
                <a:schemeClr val="lt1"/>
              </a:buClr>
              <a:buSzPts val="14000"/>
              <a:buNone/>
              <a:defRPr sz="14000">
                <a:solidFill>
                  <a:schemeClr val="lt1"/>
                </a:solidFill>
              </a:defRPr>
            </a:lvl7pPr>
            <a:lvl8pPr lvl="7" algn="ctr">
              <a:lnSpc>
                <a:spcPct val="100000"/>
              </a:lnSpc>
              <a:spcBef>
                <a:spcPts val="0"/>
              </a:spcBef>
              <a:spcAft>
                <a:spcPts val="0"/>
              </a:spcAft>
              <a:buClr>
                <a:schemeClr val="lt1"/>
              </a:buClr>
              <a:buSzPts val="14000"/>
              <a:buNone/>
              <a:defRPr sz="14000">
                <a:solidFill>
                  <a:schemeClr val="lt1"/>
                </a:solidFill>
              </a:defRPr>
            </a:lvl8pPr>
            <a:lvl9pPr lvl="8" algn="ctr">
              <a:lnSpc>
                <a:spcPct val="100000"/>
              </a:lnSpc>
              <a:spcBef>
                <a:spcPts val="0"/>
              </a:spcBef>
              <a:spcAft>
                <a:spcPts val="0"/>
              </a:spcAft>
              <a:buClr>
                <a:schemeClr val="lt1"/>
              </a:buClr>
              <a:buSzPts val="14000"/>
              <a:buNone/>
              <a:defRPr sz="14000">
                <a:solidFill>
                  <a:schemeClr val="lt1"/>
                </a:solidFill>
              </a:defRPr>
            </a:lvl9pPr>
          </a:lstStyle>
          <a:p/>
        </p:txBody>
      </p:sp>
      <p:sp>
        <p:nvSpPr>
          <p:cNvPr id="339" name="Google Shape;339;p44"/>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2 Circle">
  <p:cSld name="CUSTOM_5">
    <p:spTree>
      <p:nvGrpSpPr>
        <p:cNvPr id="340" name="Shape 340"/>
        <p:cNvGrpSpPr/>
        <p:nvPr/>
      </p:nvGrpSpPr>
      <p:grpSpPr>
        <a:xfrm>
          <a:off x="0" y="0"/>
          <a:ext cx="0" cy="0"/>
          <a:chOff x="0" y="0"/>
          <a:chExt cx="0" cy="0"/>
        </a:xfrm>
      </p:grpSpPr>
      <p:sp>
        <p:nvSpPr>
          <p:cNvPr id="341" name="Google Shape;341;p45"/>
          <p:cNvSpPr/>
          <p:nvPr/>
        </p:nvSpPr>
        <p:spPr>
          <a:xfrm>
            <a:off x="10819625" y="-548425"/>
            <a:ext cx="8595000" cy="85950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42" name="Google Shape;342;p45"/>
          <p:cNvSpPr/>
          <p:nvPr>
            <p:ph idx="2" type="pic"/>
          </p:nvPr>
        </p:nvSpPr>
        <p:spPr>
          <a:xfrm>
            <a:off x="11050725" y="-317325"/>
            <a:ext cx="8132700" cy="8132700"/>
          </a:xfrm>
          <a:prstGeom prst="ellipse">
            <a:avLst/>
          </a:prstGeom>
          <a:noFill/>
          <a:ln>
            <a:noFill/>
          </a:ln>
        </p:spPr>
      </p:sp>
      <p:sp>
        <p:nvSpPr>
          <p:cNvPr id="343" name="Google Shape;343;p45"/>
          <p:cNvSpPr txBox="1"/>
          <p:nvPr>
            <p:ph type="title"/>
          </p:nvPr>
        </p:nvSpPr>
        <p:spPr>
          <a:xfrm>
            <a:off x="914400" y="914400"/>
            <a:ext cx="6801000" cy="26256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SzPts val="6000"/>
              <a:buFont typeface="Lexend"/>
              <a:buNone/>
              <a:defRPr b="1" i="0" sz="6000" u="none" cap="none" strike="noStrike">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9pPr>
          </a:lstStyle>
          <a:p/>
        </p:txBody>
      </p:sp>
      <p:sp>
        <p:nvSpPr>
          <p:cNvPr id="344" name="Google Shape;344;p45"/>
          <p:cNvSpPr txBox="1"/>
          <p:nvPr>
            <p:ph idx="1" type="subTitle"/>
          </p:nvPr>
        </p:nvSpPr>
        <p:spPr>
          <a:xfrm>
            <a:off x="914400" y="3692250"/>
            <a:ext cx="68010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345" name="Google Shape;345;p45"/>
          <p:cNvSpPr/>
          <p:nvPr/>
        </p:nvSpPr>
        <p:spPr>
          <a:xfrm>
            <a:off x="8990825" y="-914400"/>
            <a:ext cx="1828800" cy="1828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46" name="Google Shape;346;p45"/>
          <p:cNvSpPr/>
          <p:nvPr/>
        </p:nvSpPr>
        <p:spPr>
          <a:xfrm>
            <a:off x="8807975" y="-1097250"/>
            <a:ext cx="2194500" cy="2194500"/>
          </a:xfrm>
          <a:prstGeom prst="arc">
            <a:avLst>
              <a:gd fmla="val 4242549" name="adj1"/>
              <a:gd fmla="val 13656213" name="adj2"/>
            </a:avLst>
          </a:prstGeom>
          <a:noFill/>
          <a:ln cap="rnd"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47" name="Google Shape;347;p45"/>
          <p:cNvSpPr/>
          <p:nvPr>
            <p:ph idx="3" type="pic"/>
          </p:nvPr>
        </p:nvSpPr>
        <p:spPr>
          <a:xfrm>
            <a:off x="9069300" y="5181600"/>
            <a:ext cx="4348500" cy="4348500"/>
          </a:xfrm>
          <a:prstGeom prst="ellipse">
            <a:avLst/>
          </a:prstGeom>
          <a:noFill/>
          <a:ln>
            <a:noFill/>
          </a:ln>
          <a:effectLst>
            <a:outerShdw blurRad="642938" rotWithShape="0" algn="bl" dir="3540000" dist="276225">
              <a:srgbClr val="000000">
                <a:alpha val="17647"/>
              </a:srgbClr>
            </a:outerShdw>
          </a:effectLst>
        </p:spPr>
      </p:sp>
      <p:sp>
        <p:nvSpPr>
          <p:cNvPr id="348" name="Google Shape;348;p45"/>
          <p:cNvSpPr/>
          <p:nvPr/>
        </p:nvSpPr>
        <p:spPr>
          <a:xfrm>
            <a:off x="8807975" y="4920275"/>
            <a:ext cx="4871100" cy="4871100"/>
          </a:xfrm>
          <a:prstGeom prst="arc">
            <a:avLst>
              <a:gd fmla="val 6527346" name="adj1"/>
              <a:gd fmla="val 13182129" name="adj2"/>
            </a:avLst>
          </a:prstGeom>
          <a:noFill/>
          <a:ln cap="rnd"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Circle">
  <p:cSld name="CUSTOM_5_2">
    <p:spTree>
      <p:nvGrpSpPr>
        <p:cNvPr id="349" name="Shape 349"/>
        <p:cNvGrpSpPr/>
        <p:nvPr/>
      </p:nvGrpSpPr>
      <p:grpSpPr>
        <a:xfrm>
          <a:off x="0" y="0"/>
          <a:ext cx="0" cy="0"/>
          <a:chOff x="0" y="0"/>
          <a:chExt cx="0" cy="0"/>
        </a:xfrm>
      </p:grpSpPr>
      <p:sp>
        <p:nvSpPr>
          <p:cNvPr id="350" name="Google Shape;350;p46"/>
          <p:cNvSpPr/>
          <p:nvPr/>
        </p:nvSpPr>
        <p:spPr>
          <a:xfrm>
            <a:off x="8702750" y="-1115175"/>
            <a:ext cx="9968700" cy="99687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51" name="Google Shape;351;p46"/>
          <p:cNvSpPr/>
          <p:nvPr>
            <p:ph idx="2" type="pic"/>
          </p:nvPr>
        </p:nvSpPr>
        <p:spPr>
          <a:xfrm>
            <a:off x="8921775" y="-896150"/>
            <a:ext cx="9530700" cy="9530700"/>
          </a:xfrm>
          <a:prstGeom prst="ellipse">
            <a:avLst/>
          </a:prstGeom>
          <a:noFill/>
          <a:ln>
            <a:noFill/>
          </a:ln>
        </p:spPr>
      </p:sp>
      <p:sp>
        <p:nvSpPr>
          <p:cNvPr id="352" name="Google Shape;352;p46"/>
          <p:cNvSpPr txBox="1"/>
          <p:nvPr>
            <p:ph type="title"/>
          </p:nvPr>
        </p:nvSpPr>
        <p:spPr>
          <a:xfrm>
            <a:off x="914400" y="914400"/>
            <a:ext cx="6801000" cy="2625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SzPts val="6000"/>
              <a:buFont typeface="Lexend"/>
              <a:buNone/>
              <a:defRPr b="1" i="0" sz="6000" u="none" cap="none" strike="noStrike">
                <a:solidFill>
                  <a:schemeClr val="dk1"/>
                </a:solidFill>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9pPr>
          </a:lstStyle>
          <a:p/>
        </p:txBody>
      </p:sp>
      <p:sp>
        <p:nvSpPr>
          <p:cNvPr id="353" name="Google Shape;353;p46"/>
          <p:cNvSpPr txBox="1"/>
          <p:nvPr>
            <p:ph idx="1" type="subTitle"/>
          </p:nvPr>
        </p:nvSpPr>
        <p:spPr>
          <a:xfrm>
            <a:off x="914400" y="3692250"/>
            <a:ext cx="68010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3000"/>
              <a:buFont typeface="Lexend"/>
              <a:buNone/>
              <a:defRPr sz="3000">
                <a:solidFill>
                  <a:schemeClr val="dk1"/>
                </a:solidFill>
                <a:latin typeface="Lexend"/>
                <a:ea typeface="Lexend"/>
                <a:cs typeface="Lexend"/>
                <a:sym typeface="Lexend"/>
              </a:defRPr>
            </a:lvl1pPr>
            <a:lvl2pPr lvl="1"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2pPr>
            <a:lvl3pPr lvl="2"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3pPr>
            <a:lvl4pPr lvl="3"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4pPr>
            <a:lvl5pPr lvl="4"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5pPr>
            <a:lvl6pPr lvl="5"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6pPr>
            <a:lvl7pPr lvl="6"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7pPr>
            <a:lvl8pPr lvl="7"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8pPr>
            <a:lvl9pPr lvl="8"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9pPr>
          </a:lstStyle>
          <a:p/>
        </p:txBody>
      </p:sp>
      <p:sp>
        <p:nvSpPr>
          <p:cNvPr id="354" name="Google Shape;354;p46"/>
          <p:cNvSpPr/>
          <p:nvPr/>
        </p:nvSpPr>
        <p:spPr>
          <a:xfrm>
            <a:off x="8579807" y="9331332"/>
            <a:ext cx="2650500" cy="26505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55" name="Google Shape;355;p46"/>
          <p:cNvSpPr/>
          <p:nvPr/>
        </p:nvSpPr>
        <p:spPr>
          <a:xfrm>
            <a:off x="8314800" y="9066325"/>
            <a:ext cx="3180300" cy="3180300"/>
          </a:xfrm>
          <a:prstGeom prst="arc">
            <a:avLst>
              <a:gd fmla="val 4242549" name="adj1"/>
              <a:gd fmla="val 13656213" name="adj2"/>
            </a:avLst>
          </a:prstGeom>
          <a:noFill/>
          <a:ln cap="rnd"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 Sidebar" showMasterSp="0">
  <p:cSld name="Sidebar w/ Content">
    <p:spTree>
      <p:nvGrpSpPr>
        <p:cNvPr id="356" name="Shape 356"/>
        <p:cNvGrpSpPr/>
        <p:nvPr/>
      </p:nvGrpSpPr>
      <p:grpSpPr>
        <a:xfrm>
          <a:off x="0" y="0"/>
          <a:ext cx="0" cy="0"/>
          <a:chOff x="0" y="0"/>
          <a:chExt cx="0" cy="0"/>
        </a:xfrm>
      </p:grpSpPr>
      <p:sp>
        <p:nvSpPr>
          <p:cNvPr id="357" name="Google Shape;357;p47"/>
          <p:cNvSpPr txBox="1"/>
          <p:nvPr>
            <p:ph type="title"/>
          </p:nvPr>
        </p:nvSpPr>
        <p:spPr>
          <a:xfrm>
            <a:off x="13121650" y="914400"/>
            <a:ext cx="4252200" cy="8633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6000"/>
              <a:buFont typeface="Lexend"/>
              <a:buNone/>
              <a:defRPr b="1" i="0" sz="6000" u="none" cap="none" strike="noStrike">
                <a:solidFill>
                  <a:schemeClr val="lt1"/>
                </a:solidFill>
                <a:latin typeface="Lexend"/>
                <a:ea typeface="Lexend"/>
                <a:cs typeface="Lexend"/>
                <a:sym typeface="Lexend"/>
              </a:defRPr>
            </a:lvl1pPr>
            <a:lvl2pPr lvl="1"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2pPr>
            <a:lvl3pPr lvl="2"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3pPr>
            <a:lvl4pPr lvl="3"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4pPr>
            <a:lvl5pPr lvl="4"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5pPr>
            <a:lvl6pPr lvl="5"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6pPr>
            <a:lvl7pPr lvl="6"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7pPr>
            <a:lvl8pPr lvl="7"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8pPr>
            <a:lvl9pPr lvl="8" marR="0" algn="l">
              <a:lnSpc>
                <a:spcPct val="100000"/>
              </a:lnSpc>
              <a:spcBef>
                <a:spcPts val="0"/>
              </a:spcBef>
              <a:spcAft>
                <a:spcPts val="0"/>
              </a:spcAft>
              <a:buClr>
                <a:schemeClr val="lt1"/>
              </a:buClr>
              <a:buSzPts val="6000"/>
              <a:buFont typeface="Lexend Medium"/>
              <a:buNone/>
              <a:defRPr i="0" sz="6000" u="none" cap="none" strike="noStrike">
                <a:solidFill>
                  <a:schemeClr val="lt1"/>
                </a:solidFill>
                <a:latin typeface="Lexend Medium"/>
                <a:ea typeface="Lexend Medium"/>
                <a:cs typeface="Lexend Medium"/>
                <a:sym typeface="Lexend Medium"/>
              </a:defRPr>
            </a:lvl9pPr>
          </a:lstStyle>
          <a:p/>
        </p:txBody>
      </p:sp>
      <p:sp>
        <p:nvSpPr>
          <p:cNvPr id="358" name="Google Shape;358;p47"/>
          <p:cNvSpPr txBox="1"/>
          <p:nvPr>
            <p:ph idx="1" type="body"/>
          </p:nvPr>
        </p:nvSpPr>
        <p:spPr>
          <a:xfrm>
            <a:off x="914400" y="2469000"/>
            <a:ext cx="10424100" cy="69036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359" name="Google Shape;359;p47"/>
          <p:cNvSpPr txBox="1"/>
          <p:nvPr>
            <p:ph idx="2" type="subTitle"/>
          </p:nvPr>
        </p:nvSpPr>
        <p:spPr>
          <a:xfrm>
            <a:off x="914400" y="914400"/>
            <a:ext cx="10424100" cy="1554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360" name="Google Shape;360;p47"/>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cxnSp>
        <p:nvCxnSpPr>
          <p:cNvPr id="361" name="Google Shape;361;p47"/>
          <p:cNvCxnSpPr/>
          <p:nvPr/>
        </p:nvCxnSpPr>
        <p:spPr>
          <a:xfrm>
            <a:off x="12253025" y="-12900"/>
            <a:ext cx="0" cy="103128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Text Blocks">
  <p:cSld name="Comparison">
    <p:spTree>
      <p:nvGrpSpPr>
        <p:cNvPr id="362" name="Shape 362"/>
        <p:cNvGrpSpPr/>
        <p:nvPr/>
      </p:nvGrpSpPr>
      <p:grpSpPr>
        <a:xfrm>
          <a:off x="0" y="0"/>
          <a:ext cx="0" cy="0"/>
          <a:chOff x="0" y="0"/>
          <a:chExt cx="0" cy="0"/>
        </a:xfrm>
      </p:grpSpPr>
      <p:sp>
        <p:nvSpPr>
          <p:cNvPr id="363" name="Google Shape;363;p48"/>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364" name="Google Shape;364;p48"/>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365" name="Google Shape;365;p48"/>
          <p:cNvSpPr txBox="1"/>
          <p:nvPr>
            <p:ph idx="2" type="body"/>
          </p:nvPr>
        </p:nvSpPr>
        <p:spPr>
          <a:xfrm>
            <a:off x="914400" y="4545750"/>
            <a:ext cx="7955100" cy="4827000"/>
          </a:xfrm>
          <a:prstGeom prst="rect">
            <a:avLst/>
          </a:prstGeom>
          <a:noFill/>
          <a:ln>
            <a:noFill/>
          </a:ln>
        </p:spPr>
        <p:txBody>
          <a:bodyPr anchorCtr="0" anchor="t" bIns="182875" lIns="182875" spcFirstLastPara="1" rIns="182875" wrap="square" tIns="27430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366" name="Google Shape;366;p48"/>
          <p:cNvSpPr txBox="1"/>
          <p:nvPr>
            <p:ph idx="3" type="subTitle"/>
          </p:nvPr>
        </p:nvSpPr>
        <p:spPr>
          <a:xfrm>
            <a:off x="914400" y="3539850"/>
            <a:ext cx="7955100" cy="1005900"/>
          </a:xfrm>
          <a:prstGeom prst="rect">
            <a:avLst/>
          </a:prstGeom>
          <a:gradFill>
            <a:gsLst>
              <a:gs pos="0">
                <a:schemeClr val="accent1"/>
              </a:gs>
              <a:gs pos="32000">
                <a:schemeClr val="accent1"/>
              </a:gs>
              <a:gs pos="85000">
                <a:schemeClr val="accent2"/>
              </a:gs>
              <a:gs pos="100000">
                <a:schemeClr val="accent2"/>
              </a:gs>
            </a:gsLst>
            <a:lin ang="0" scaled="0"/>
          </a:gradFill>
          <a:ln>
            <a:noFill/>
          </a:ln>
        </p:spPr>
        <p:txBody>
          <a:bodyPr anchorCtr="0" anchor="ctr" bIns="0" lIns="182875" spcFirstLastPara="1" rIns="182875" wrap="square" tIns="0">
            <a:noAutofit/>
          </a:bodyPr>
          <a:lstStyle>
            <a:lvl1pPr lvl="0" algn="ctr">
              <a:lnSpc>
                <a:spcPct val="115000"/>
              </a:lnSpc>
              <a:spcBef>
                <a:spcPts val="0"/>
              </a:spcBef>
              <a:spcAft>
                <a:spcPts val="0"/>
              </a:spcAft>
              <a:buClr>
                <a:schemeClr val="lt1"/>
              </a:buClr>
              <a:buSzPts val="3000"/>
              <a:buNone/>
              <a:defRPr>
                <a:solidFill>
                  <a:schemeClr val="lt1"/>
                </a:solidFill>
              </a:defRPr>
            </a:lvl1pPr>
            <a:lvl2pPr lvl="1" algn="ctr">
              <a:lnSpc>
                <a:spcPct val="115000"/>
              </a:lnSpc>
              <a:spcBef>
                <a:spcPts val="0"/>
              </a:spcBef>
              <a:spcAft>
                <a:spcPts val="0"/>
              </a:spcAft>
              <a:buClr>
                <a:schemeClr val="lt1"/>
              </a:buClr>
              <a:buSzPts val="3000"/>
              <a:buNone/>
              <a:defRPr>
                <a:solidFill>
                  <a:schemeClr val="lt1"/>
                </a:solidFill>
              </a:defRPr>
            </a:lvl2pPr>
            <a:lvl3pPr lvl="2" algn="ctr">
              <a:lnSpc>
                <a:spcPct val="115000"/>
              </a:lnSpc>
              <a:spcBef>
                <a:spcPts val="0"/>
              </a:spcBef>
              <a:spcAft>
                <a:spcPts val="0"/>
              </a:spcAft>
              <a:buClr>
                <a:schemeClr val="lt1"/>
              </a:buClr>
              <a:buSzPts val="3000"/>
              <a:buNone/>
              <a:defRPr>
                <a:solidFill>
                  <a:schemeClr val="lt1"/>
                </a:solidFill>
              </a:defRPr>
            </a:lvl3pPr>
            <a:lvl4pPr lvl="3" algn="ctr">
              <a:lnSpc>
                <a:spcPct val="115000"/>
              </a:lnSpc>
              <a:spcBef>
                <a:spcPts val="0"/>
              </a:spcBef>
              <a:spcAft>
                <a:spcPts val="0"/>
              </a:spcAft>
              <a:buClr>
                <a:schemeClr val="lt1"/>
              </a:buClr>
              <a:buSzPts val="3000"/>
              <a:buNone/>
              <a:defRPr>
                <a:solidFill>
                  <a:schemeClr val="lt1"/>
                </a:solidFill>
              </a:defRPr>
            </a:lvl4pPr>
            <a:lvl5pPr lvl="4" algn="ctr">
              <a:lnSpc>
                <a:spcPct val="115000"/>
              </a:lnSpc>
              <a:spcBef>
                <a:spcPts val="0"/>
              </a:spcBef>
              <a:spcAft>
                <a:spcPts val="0"/>
              </a:spcAft>
              <a:buClr>
                <a:schemeClr val="lt1"/>
              </a:buClr>
              <a:buSzPts val="3000"/>
              <a:buNone/>
              <a:defRPr>
                <a:solidFill>
                  <a:schemeClr val="lt1"/>
                </a:solidFill>
              </a:defRPr>
            </a:lvl5pPr>
            <a:lvl6pPr lvl="5" algn="ctr">
              <a:lnSpc>
                <a:spcPct val="115000"/>
              </a:lnSpc>
              <a:spcBef>
                <a:spcPts val="0"/>
              </a:spcBef>
              <a:spcAft>
                <a:spcPts val="0"/>
              </a:spcAft>
              <a:buClr>
                <a:schemeClr val="lt1"/>
              </a:buClr>
              <a:buSzPts val="3000"/>
              <a:buNone/>
              <a:defRPr>
                <a:solidFill>
                  <a:schemeClr val="lt1"/>
                </a:solidFill>
              </a:defRPr>
            </a:lvl6pPr>
            <a:lvl7pPr lvl="6" algn="ctr">
              <a:lnSpc>
                <a:spcPct val="115000"/>
              </a:lnSpc>
              <a:spcBef>
                <a:spcPts val="0"/>
              </a:spcBef>
              <a:spcAft>
                <a:spcPts val="0"/>
              </a:spcAft>
              <a:buClr>
                <a:schemeClr val="lt1"/>
              </a:buClr>
              <a:buSzPts val="3000"/>
              <a:buNone/>
              <a:defRPr>
                <a:solidFill>
                  <a:schemeClr val="lt1"/>
                </a:solidFill>
              </a:defRPr>
            </a:lvl7pPr>
            <a:lvl8pPr lvl="7" algn="ctr">
              <a:lnSpc>
                <a:spcPct val="115000"/>
              </a:lnSpc>
              <a:spcBef>
                <a:spcPts val="0"/>
              </a:spcBef>
              <a:spcAft>
                <a:spcPts val="0"/>
              </a:spcAft>
              <a:buClr>
                <a:schemeClr val="lt1"/>
              </a:buClr>
              <a:buSzPts val="3000"/>
              <a:buNone/>
              <a:defRPr>
                <a:solidFill>
                  <a:schemeClr val="lt1"/>
                </a:solidFill>
              </a:defRPr>
            </a:lvl8pPr>
            <a:lvl9pPr lvl="8" algn="ctr">
              <a:lnSpc>
                <a:spcPct val="115000"/>
              </a:lnSpc>
              <a:spcBef>
                <a:spcPts val="0"/>
              </a:spcBef>
              <a:spcAft>
                <a:spcPts val="0"/>
              </a:spcAft>
              <a:buClr>
                <a:schemeClr val="lt1"/>
              </a:buClr>
              <a:buSzPts val="3000"/>
              <a:buNone/>
              <a:defRPr>
                <a:solidFill>
                  <a:schemeClr val="lt1"/>
                </a:solidFill>
              </a:defRPr>
            </a:lvl9pPr>
          </a:lstStyle>
          <a:p/>
        </p:txBody>
      </p:sp>
      <p:sp>
        <p:nvSpPr>
          <p:cNvPr id="367" name="Google Shape;367;p48"/>
          <p:cNvSpPr txBox="1"/>
          <p:nvPr>
            <p:ph idx="4" type="body"/>
          </p:nvPr>
        </p:nvSpPr>
        <p:spPr>
          <a:xfrm>
            <a:off x="9418350" y="4545750"/>
            <a:ext cx="7955100" cy="4827000"/>
          </a:xfrm>
          <a:prstGeom prst="rect">
            <a:avLst/>
          </a:prstGeom>
          <a:noFill/>
          <a:ln>
            <a:noFill/>
          </a:ln>
        </p:spPr>
        <p:txBody>
          <a:bodyPr anchorCtr="0" anchor="t" bIns="182875" lIns="182875" spcFirstLastPara="1" rIns="182875" wrap="square" tIns="27430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368" name="Google Shape;368;p48"/>
          <p:cNvSpPr txBox="1"/>
          <p:nvPr>
            <p:ph idx="5" type="subTitle"/>
          </p:nvPr>
        </p:nvSpPr>
        <p:spPr>
          <a:xfrm>
            <a:off x="9418355" y="3539850"/>
            <a:ext cx="7955100" cy="1005900"/>
          </a:xfrm>
          <a:prstGeom prst="rect">
            <a:avLst/>
          </a:prstGeom>
          <a:gradFill>
            <a:gsLst>
              <a:gs pos="0">
                <a:schemeClr val="accent2"/>
              </a:gs>
              <a:gs pos="26000">
                <a:schemeClr val="accent2"/>
              </a:gs>
              <a:gs pos="89000">
                <a:schemeClr val="accent3"/>
              </a:gs>
              <a:gs pos="100000">
                <a:schemeClr val="accent3"/>
              </a:gs>
            </a:gsLst>
            <a:lin ang="0" scaled="0"/>
          </a:gradFill>
          <a:ln>
            <a:noFill/>
          </a:ln>
        </p:spPr>
        <p:txBody>
          <a:bodyPr anchorCtr="0" anchor="ctr" bIns="0" lIns="182875" spcFirstLastPara="1" rIns="182875" wrap="square" tIns="0">
            <a:noAutofit/>
          </a:bodyPr>
          <a:lstStyle>
            <a:lvl1pPr lvl="0" algn="ctr">
              <a:lnSpc>
                <a:spcPct val="115000"/>
              </a:lnSpc>
              <a:spcBef>
                <a:spcPts val="0"/>
              </a:spcBef>
              <a:spcAft>
                <a:spcPts val="0"/>
              </a:spcAft>
              <a:buClr>
                <a:schemeClr val="lt1"/>
              </a:buClr>
              <a:buSzPts val="3000"/>
              <a:buNone/>
              <a:defRPr>
                <a:solidFill>
                  <a:schemeClr val="lt1"/>
                </a:solidFill>
              </a:defRPr>
            </a:lvl1pPr>
            <a:lvl2pPr lvl="1" algn="ctr">
              <a:lnSpc>
                <a:spcPct val="115000"/>
              </a:lnSpc>
              <a:spcBef>
                <a:spcPts val="0"/>
              </a:spcBef>
              <a:spcAft>
                <a:spcPts val="0"/>
              </a:spcAft>
              <a:buClr>
                <a:schemeClr val="lt1"/>
              </a:buClr>
              <a:buSzPts val="3000"/>
              <a:buNone/>
              <a:defRPr>
                <a:solidFill>
                  <a:schemeClr val="lt1"/>
                </a:solidFill>
              </a:defRPr>
            </a:lvl2pPr>
            <a:lvl3pPr lvl="2" algn="ctr">
              <a:lnSpc>
                <a:spcPct val="115000"/>
              </a:lnSpc>
              <a:spcBef>
                <a:spcPts val="0"/>
              </a:spcBef>
              <a:spcAft>
                <a:spcPts val="0"/>
              </a:spcAft>
              <a:buClr>
                <a:schemeClr val="lt1"/>
              </a:buClr>
              <a:buSzPts val="3000"/>
              <a:buNone/>
              <a:defRPr>
                <a:solidFill>
                  <a:schemeClr val="lt1"/>
                </a:solidFill>
              </a:defRPr>
            </a:lvl3pPr>
            <a:lvl4pPr lvl="3" algn="ctr">
              <a:lnSpc>
                <a:spcPct val="115000"/>
              </a:lnSpc>
              <a:spcBef>
                <a:spcPts val="0"/>
              </a:spcBef>
              <a:spcAft>
                <a:spcPts val="0"/>
              </a:spcAft>
              <a:buClr>
                <a:schemeClr val="lt1"/>
              </a:buClr>
              <a:buSzPts val="3000"/>
              <a:buNone/>
              <a:defRPr>
                <a:solidFill>
                  <a:schemeClr val="lt1"/>
                </a:solidFill>
              </a:defRPr>
            </a:lvl4pPr>
            <a:lvl5pPr lvl="4" algn="ctr">
              <a:lnSpc>
                <a:spcPct val="115000"/>
              </a:lnSpc>
              <a:spcBef>
                <a:spcPts val="0"/>
              </a:spcBef>
              <a:spcAft>
                <a:spcPts val="0"/>
              </a:spcAft>
              <a:buClr>
                <a:schemeClr val="lt1"/>
              </a:buClr>
              <a:buSzPts val="3000"/>
              <a:buNone/>
              <a:defRPr>
                <a:solidFill>
                  <a:schemeClr val="lt1"/>
                </a:solidFill>
              </a:defRPr>
            </a:lvl5pPr>
            <a:lvl6pPr lvl="5" algn="ctr">
              <a:lnSpc>
                <a:spcPct val="115000"/>
              </a:lnSpc>
              <a:spcBef>
                <a:spcPts val="0"/>
              </a:spcBef>
              <a:spcAft>
                <a:spcPts val="0"/>
              </a:spcAft>
              <a:buClr>
                <a:schemeClr val="lt1"/>
              </a:buClr>
              <a:buSzPts val="3000"/>
              <a:buNone/>
              <a:defRPr>
                <a:solidFill>
                  <a:schemeClr val="lt1"/>
                </a:solidFill>
              </a:defRPr>
            </a:lvl6pPr>
            <a:lvl7pPr lvl="6" algn="ctr">
              <a:lnSpc>
                <a:spcPct val="115000"/>
              </a:lnSpc>
              <a:spcBef>
                <a:spcPts val="0"/>
              </a:spcBef>
              <a:spcAft>
                <a:spcPts val="0"/>
              </a:spcAft>
              <a:buClr>
                <a:schemeClr val="lt1"/>
              </a:buClr>
              <a:buSzPts val="3000"/>
              <a:buNone/>
              <a:defRPr>
                <a:solidFill>
                  <a:schemeClr val="lt1"/>
                </a:solidFill>
              </a:defRPr>
            </a:lvl7pPr>
            <a:lvl8pPr lvl="7" algn="ctr">
              <a:lnSpc>
                <a:spcPct val="115000"/>
              </a:lnSpc>
              <a:spcBef>
                <a:spcPts val="0"/>
              </a:spcBef>
              <a:spcAft>
                <a:spcPts val="0"/>
              </a:spcAft>
              <a:buClr>
                <a:schemeClr val="lt1"/>
              </a:buClr>
              <a:buSzPts val="3000"/>
              <a:buNone/>
              <a:defRPr>
                <a:solidFill>
                  <a:schemeClr val="lt1"/>
                </a:solidFill>
              </a:defRPr>
            </a:lvl8pPr>
            <a:lvl9pPr lvl="8" algn="ctr">
              <a:lnSpc>
                <a:spcPct val="115000"/>
              </a:lnSpc>
              <a:spcBef>
                <a:spcPts val="0"/>
              </a:spcBef>
              <a:spcAft>
                <a:spcPts val="0"/>
              </a:spcAft>
              <a:buClr>
                <a:schemeClr val="lt1"/>
              </a:buClr>
              <a:buSzPts val="3000"/>
              <a:buNone/>
              <a:defRPr>
                <a:solidFill>
                  <a:schemeClr val="l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Big Rocks">
  <p:cSld name="Comparison_1">
    <p:spTree>
      <p:nvGrpSpPr>
        <p:cNvPr id="369" name="Shape 369"/>
        <p:cNvGrpSpPr/>
        <p:nvPr/>
      </p:nvGrpSpPr>
      <p:grpSpPr>
        <a:xfrm>
          <a:off x="0" y="0"/>
          <a:ext cx="0" cy="0"/>
          <a:chOff x="0" y="0"/>
          <a:chExt cx="0" cy="0"/>
        </a:xfrm>
      </p:grpSpPr>
      <p:sp>
        <p:nvSpPr>
          <p:cNvPr id="370" name="Google Shape;370;p49"/>
          <p:cNvSpPr txBox="1"/>
          <p:nvPr>
            <p:ph type="title"/>
          </p:nvPr>
        </p:nvSpPr>
        <p:spPr>
          <a:xfrm>
            <a:off x="914400" y="914400"/>
            <a:ext cx="16459200" cy="3200400"/>
          </a:xfrm>
          <a:prstGeom prst="rect">
            <a:avLst/>
          </a:prstGeom>
          <a:noFill/>
          <a:ln>
            <a:noFill/>
          </a:ln>
        </p:spPr>
        <p:txBody>
          <a:bodyPr anchorCtr="0" anchor="t" bIns="0" lIns="0" spcFirstLastPara="1" rIns="0" wrap="square" tIns="0">
            <a:normAutofit/>
          </a:bodyPr>
          <a:lstStyle>
            <a:lvl1pPr lvl="0" algn="l">
              <a:lnSpc>
                <a:spcPct val="85000"/>
              </a:lnSpc>
              <a:spcBef>
                <a:spcPts val="0"/>
              </a:spcBef>
              <a:spcAft>
                <a:spcPts val="0"/>
              </a:spcAft>
              <a:buSzPts val="12000"/>
              <a:buNone/>
              <a:defRPr sz="12000"/>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371" name="Google Shape;371;p49"/>
          <p:cNvSpPr txBox="1"/>
          <p:nvPr>
            <p:ph idx="1" type="body"/>
          </p:nvPr>
        </p:nvSpPr>
        <p:spPr>
          <a:xfrm>
            <a:off x="914400" y="5760725"/>
            <a:ext cx="5120700" cy="3612000"/>
          </a:xfrm>
          <a:prstGeom prst="rect">
            <a:avLst/>
          </a:prstGeom>
          <a:noFill/>
          <a:ln>
            <a:noFill/>
          </a:ln>
        </p:spPr>
        <p:txBody>
          <a:bodyPr anchorCtr="0" anchor="t" bIns="0" lIns="0" spcFirstLastPara="1" rIns="0" wrap="square" tIns="0">
            <a:noAutofit/>
          </a:bodyPr>
          <a:lstStyle>
            <a:lvl1pPr indent="-482600" lvl="0" marL="457200" algn="l">
              <a:lnSpc>
                <a:spcPct val="100000"/>
              </a:lnSpc>
              <a:spcBef>
                <a:spcPts val="0"/>
              </a:spcBef>
              <a:spcAft>
                <a:spcPts val="0"/>
              </a:spcAft>
              <a:buSzPts val="4000"/>
              <a:buChar char="●"/>
              <a:defRPr sz="4000"/>
            </a:lvl1pPr>
            <a:lvl2pPr indent="-482600" lvl="1" marL="914400" algn="l">
              <a:lnSpc>
                <a:spcPct val="100000"/>
              </a:lnSpc>
              <a:spcBef>
                <a:spcPts val="1200"/>
              </a:spcBef>
              <a:spcAft>
                <a:spcPts val="0"/>
              </a:spcAft>
              <a:buSzPts val="4000"/>
              <a:buChar char="‒"/>
              <a:defRPr sz="4000"/>
            </a:lvl2pPr>
            <a:lvl3pPr indent="-482600" lvl="2" marL="1371600" algn="l">
              <a:lnSpc>
                <a:spcPct val="100000"/>
              </a:lnSpc>
              <a:spcBef>
                <a:spcPts val="1200"/>
              </a:spcBef>
              <a:spcAft>
                <a:spcPts val="0"/>
              </a:spcAft>
              <a:buSzPts val="4000"/>
              <a:buChar char="‒"/>
              <a:defRPr sz="4000"/>
            </a:lvl3pPr>
            <a:lvl4pPr indent="-482600" lvl="3" marL="1828800" algn="l">
              <a:lnSpc>
                <a:spcPct val="100000"/>
              </a:lnSpc>
              <a:spcBef>
                <a:spcPts val="1200"/>
              </a:spcBef>
              <a:spcAft>
                <a:spcPts val="0"/>
              </a:spcAft>
              <a:buSzPts val="4000"/>
              <a:buChar char="‒"/>
              <a:defRPr sz="4000"/>
            </a:lvl4pPr>
            <a:lvl5pPr indent="-482600" lvl="4" marL="2286000" algn="l">
              <a:lnSpc>
                <a:spcPct val="100000"/>
              </a:lnSpc>
              <a:spcBef>
                <a:spcPts val="1200"/>
              </a:spcBef>
              <a:spcAft>
                <a:spcPts val="0"/>
              </a:spcAft>
              <a:buSzPts val="4000"/>
              <a:buChar char="‒"/>
              <a:defRPr sz="4000"/>
            </a:lvl5pPr>
            <a:lvl6pPr indent="-482600" lvl="5" marL="2743200" algn="l">
              <a:lnSpc>
                <a:spcPct val="100000"/>
              </a:lnSpc>
              <a:spcBef>
                <a:spcPts val="1200"/>
              </a:spcBef>
              <a:spcAft>
                <a:spcPts val="0"/>
              </a:spcAft>
              <a:buSzPts val="4000"/>
              <a:buChar char="‒"/>
              <a:defRPr sz="4000"/>
            </a:lvl6pPr>
            <a:lvl7pPr indent="-482600" lvl="6" marL="3200400" algn="l">
              <a:lnSpc>
                <a:spcPct val="100000"/>
              </a:lnSpc>
              <a:spcBef>
                <a:spcPts val="1200"/>
              </a:spcBef>
              <a:spcAft>
                <a:spcPts val="0"/>
              </a:spcAft>
              <a:buSzPts val="4000"/>
              <a:buChar char="‒"/>
              <a:defRPr sz="4000"/>
            </a:lvl7pPr>
            <a:lvl8pPr indent="-482600" lvl="7" marL="3657600" algn="l">
              <a:lnSpc>
                <a:spcPct val="100000"/>
              </a:lnSpc>
              <a:spcBef>
                <a:spcPts val="1200"/>
              </a:spcBef>
              <a:spcAft>
                <a:spcPts val="0"/>
              </a:spcAft>
              <a:buSzPts val="4000"/>
              <a:buChar char="‒"/>
              <a:defRPr sz="4000"/>
            </a:lvl8pPr>
            <a:lvl9pPr indent="-482600" lvl="8" marL="4114800" algn="l">
              <a:lnSpc>
                <a:spcPct val="100000"/>
              </a:lnSpc>
              <a:spcBef>
                <a:spcPts val="1200"/>
              </a:spcBef>
              <a:spcAft>
                <a:spcPts val="1200"/>
              </a:spcAft>
              <a:buSzPts val="4000"/>
              <a:buChar char="‒"/>
              <a:defRPr sz="4000"/>
            </a:lvl9pPr>
          </a:lstStyle>
          <a:p/>
        </p:txBody>
      </p:sp>
      <p:sp>
        <p:nvSpPr>
          <p:cNvPr id="372" name="Google Shape;372;p49"/>
          <p:cNvSpPr/>
          <p:nvPr/>
        </p:nvSpPr>
        <p:spPr>
          <a:xfrm>
            <a:off x="914400" y="5143500"/>
            <a:ext cx="5120700" cy="228600"/>
          </a:xfrm>
          <a:prstGeom prst="rect">
            <a:avLst/>
          </a:prstGeom>
          <a:gradFill>
            <a:gsLst>
              <a:gs pos="0">
                <a:schemeClr val="accent1"/>
              </a:gs>
              <a:gs pos="100000">
                <a:schemeClr val="accent1"/>
              </a:gs>
            </a:gsLst>
            <a:lin ang="1199774"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73" name="Google Shape;373;p49"/>
          <p:cNvSpPr/>
          <p:nvPr/>
        </p:nvSpPr>
        <p:spPr>
          <a:xfrm>
            <a:off x="6583674" y="5143500"/>
            <a:ext cx="5120700" cy="228600"/>
          </a:xfrm>
          <a:prstGeom prst="rect">
            <a:avLst/>
          </a:prstGeom>
          <a:gradFill>
            <a:gsLst>
              <a:gs pos="0">
                <a:schemeClr val="accent1"/>
              </a:gs>
              <a:gs pos="26000">
                <a:schemeClr val="accent1"/>
              </a:gs>
              <a:gs pos="93000">
                <a:schemeClr val="accent2"/>
              </a:gs>
              <a:gs pos="100000">
                <a:schemeClr val="accent2"/>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74" name="Google Shape;374;p49"/>
          <p:cNvSpPr/>
          <p:nvPr/>
        </p:nvSpPr>
        <p:spPr>
          <a:xfrm>
            <a:off x="12252950" y="5143500"/>
            <a:ext cx="5120700" cy="228600"/>
          </a:xfrm>
          <a:prstGeom prst="rect">
            <a:avLst/>
          </a:prstGeom>
          <a:gradFill>
            <a:gsLst>
              <a:gs pos="0">
                <a:schemeClr val="accent3"/>
              </a:gs>
              <a:gs pos="19000">
                <a:schemeClr val="accent3"/>
              </a:gs>
              <a:gs pos="62000">
                <a:schemeClr val="accent2"/>
              </a:gs>
              <a:gs pos="100000">
                <a:schemeClr val="accent2"/>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75" name="Google Shape;375;p49"/>
          <p:cNvSpPr txBox="1"/>
          <p:nvPr>
            <p:ph idx="2" type="body"/>
          </p:nvPr>
        </p:nvSpPr>
        <p:spPr>
          <a:xfrm>
            <a:off x="6583675" y="5760725"/>
            <a:ext cx="5120700" cy="3612000"/>
          </a:xfrm>
          <a:prstGeom prst="rect">
            <a:avLst/>
          </a:prstGeom>
          <a:noFill/>
          <a:ln>
            <a:noFill/>
          </a:ln>
        </p:spPr>
        <p:txBody>
          <a:bodyPr anchorCtr="0" anchor="t" bIns="0" lIns="0" spcFirstLastPara="1" rIns="0" wrap="square" tIns="0">
            <a:noAutofit/>
          </a:bodyPr>
          <a:lstStyle>
            <a:lvl1pPr indent="-482600" lvl="0" marL="457200" algn="l">
              <a:lnSpc>
                <a:spcPct val="100000"/>
              </a:lnSpc>
              <a:spcBef>
                <a:spcPts val="0"/>
              </a:spcBef>
              <a:spcAft>
                <a:spcPts val="0"/>
              </a:spcAft>
              <a:buSzPts val="4000"/>
              <a:buChar char="●"/>
              <a:defRPr sz="4000"/>
            </a:lvl1pPr>
            <a:lvl2pPr indent="-482600" lvl="1" marL="914400" algn="l">
              <a:lnSpc>
                <a:spcPct val="100000"/>
              </a:lnSpc>
              <a:spcBef>
                <a:spcPts val="1200"/>
              </a:spcBef>
              <a:spcAft>
                <a:spcPts val="0"/>
              </a:spcAft>
              <a:buSzPts val="4000"/>
              <a:buChar char="‒"/>
              <a:defRPr sz="4000"/>
            </a:lvl2pPr>
            <a:lvl3pPr indent="-482600" lvl="2" marL="1371600" algn="l">
              <a:lnSpc>
                <a:spcPct val="100000"/>
              </a:lnSpc>
              <a:spcBef>
                <a:spcPts val="1200"/>
              </a:spcBef>
              <a:spcAft>
                <a:spcPts val="0"/>
              </a:spcAft>
              <a:buSzPts val="4000"/>
              <a:buChar char="‒"/>
              <a:defRPr sz="4000"/>
            </a:lvl3pPr>
            <a:lvl4pPr indent="-482600" lvl="3" marL="1828800" algn="l">
              <a:lnSpc>
                <a:spcPct val="100000"/>
              </a:lnSpc>
              <a:spcBef>
                <a:spcPts val="1200"/>
              </a:spcBef>
              <a:spcAft>
                <a:spcPts val="0"/>
              </a:spcAft>
              <a:buSzPts val="4000"/>
              <a:buChar char="‒"/>
              <a:defRPr sz="4000"/>
            </a:lvl4pPr>
            <a:lvl5pPr indent="-482600" lvl="4" marL="2286000" algn="l">
              <a:lnSpc>
                <a:spcPct val="100000"/>
              </a:lnSpc>
              <a:spcBef>
                <a:spcPts val="1200"/>
              </a:spcBef>
              <a:spcAft>
                <a:spcPts val="0"/>
              </a:spcAft>
              <a:buSzPts val="4000"/>
              <a:buChar char="‒"/>
              <a:defRPr sz="4000"/>
            </a:lvl5pPr>
            <a:lvl6pPr indent="-482600" lvl="5" marL="2743200" algn="l">
              <a:lnSpc>
                <a:spcPct val="100000"/>
              </a:lnSpc>
              <a:spcBef>
                <a:spcPts val="1200"/>
              </a:spcBef>
              <a:spcAft>
                <a:spcPts val="0"/>
              </a:spcAft>
              <a:buSzPts val="4000"/>
              <a:buChar char="‒"/>
              <a:defRPr sz="4000"/>
            </a:lvl6pPr>
            <a:lvl7pPr indent="-482600" lvl="6" marL="3200400" algn="l">
              <a:lnSpc>
                <a:spcPct val="100000"/>
              </a:lnSpc>
              <a:spcBef>
                <a:spcPts val="1200"/>
              </a:spcBef>
              <a:spcAft>
                <a:spcPts val="0"/>
              </a:spcAft>
              <a:buSzPts val="4000"/>
              <a:buChar char="‒"/>
              <a:defRPr sz="4000"/>
            </a:lvl7pPr>
            <a:lvl8pPr indent="-482600" lvl="7" marL="3657600" algn="l">
              <a:lnSpc>
                <a:spcPct val="100000"/>
              </a:lnSpc>
              <a:spcBef>
                <a:spcPts val="1200"/>
              </a:spcBef>
              <a:spcAft>
                <a:spcPts val="0"/>
              </a:spcAft>
              <a:buSzPts val="4000"/>
              <a:buChar char="‒"/>
              <a:defRPr sz="4000"/>
            </a:lvl8pPr>
            <a:lvl9pPr indent="-482600" lvl="8" marL="4114800" algn="l">
              <a:lnSpc>
                <a:spcPct val="100000"/>
              </a:lnSpc>
              <a:spcBef>
                <a:spcPts val="1200"/>
              </a:spcBef>
              <a:spcAft>
                <a:spcPts val="1200"/>
              </a:spcAft>
              <a:buSzPts val="4000"/>
              <a:buChar char="‒"/>
              <a:defRPr sz="4000"/>
            </a:lvl9pPr>
          </a:lstStyle>
          <a:p/>
        </p:txBody>
      </p:sp>
      <p:sp>
        <p:nvSpPr>
          <p:cNvPr id="376" name="Google Shape;376;p49"/>
          <p:cNvSpPr txBox="1"/>
          <p:nvPr>
            <p:ph idx="3" type="body"/>
          </p:nvPr>
        </p:nvSpPr>
        <p:spPr>
          <a:xfrm>
            <a:off x="12252950" y="5760725"/>
            <a:ext cx="5120700" cy="3612000"/>
          </a:xfrm>
          <a:prstGeom prst="rect">
            <a:avLst/>
          </a:prstGeom>
          <a:noFill/>
          <a:ln>
            <a:noFill/>
          </a:ln>
        </p:spPr>
        <p:txBody>
          <a:bodyPr anchorCtr="0" anchor="t" bIns="0" lIns="0" spcFirstLastPara="1" rIns="0" wrap="square" tIns="0">
            <a:noAutofit/>
          </a:bodyPr>
          <a:lstStyle>
            <a:lvl1pPr indent="-482600" lvl="0" marL="457200" algn="l">
              <a:lnSpc>
                <a:spcPct val="100000"/>
              </a:lnSpc>
              <a:spcBef>
                <a:spcPts val="0"/>
              </a:spcBef>
              <a:spcAft>
                <a:spcPts val="0"/>
              </a:spcAft>
              <a:buSzPts val="4000"/>
              <a:buChar char="●"/>
              <a:defRPr sz="4000"/>
            </a:lvl1pPr>
            <a:lvl2pPr indent="-482600" lvl="1" marL="914400" algn="l">
              <a:lnSpc>
                <a:spcPct val="100000"/>
              </a:lnSpc>
              <a:spcBef>
                <a:spcPts val="1200"/>
              </a:spcBef>
              <a:spcAft>
                <a:spcPts val="0"/>
              </a:spcAft>
              <a:buSzPts val="4000"/>
              <a:buChar char="‒"/>
              <a:defRPr sz="4000"/>
            </a:lvl2pPr>
            <a:lvl3pPr indent="-482600" lvl="2" marL="1371600" algn="l">
              <a:lnSpc>
                <a:spcPct val="100000"/>
              </a:lnSpc>
              <a:spcBef>
                <a:spcPts val="1200"/>
              </a:spcBef>
              <a:spcAft>
                <a:spcPts val="0"/>
              </a:spcAft>
              <a:buSzPts val="4000"/>
              <a:buChar char="‒"/>
              <a:defRPr sz="4000"/>
            </a:lvl3pPr>
            <a:lvl4pPr indent="-482600" lvl="3" marL="1828800" algn="l">
              <a:lnSpc>
                <a:spcPct val="100000"/>
              </a:lnSpc>
              <a:spcBef>
                <a:spcPts val="1200"/>
              </a:spcBef>
              <a:spcAft>
                <a:spcPts val="0"/>
              </a:spcAft>
              <a:buSzPts val="4000"/>
              <a:buChar char="‒"/>
              <a:defRPr sz="4000"/>
            </a:lvl4pPr>
            <a:lvl5pPr indent="-482600" lvl="4" marL="2286000" algn="l">
              <a:lnSpc>
                <a:spcPct val="100000"/>
              </a:lnSpc>
              <a:spcBef>
                <a:spcPts val="1200"/>
              </a:spcBef>
              <a:spcAft>
                <a:spcPts val="0"/>
              </a:spcAft>
              <a:buSzPts val="4000"/>
              <a:buChar char="‒"/>
              <a:defRPr sz="4000"/>
            </a:lvl5pPr>
            <a:lvl6pPr indent="-482600" lvl="5" marL="2743200" algn="l">
              <a:lnSpc>
                <a:spcPct val="100000"/>
              </a:lnSpc>
              <a:spcBef>
                <a:spcPts val="1200"/>
              </a:spcBef>
              <a:spcAft>
                <a:spcPts val="0"/>
              </a:spcAft>
              <a:buSzPts val="4000"/>
              <a:buChar char="‒"/>
              <a:defRPr sz="4000"/>
            </a:lvl6pPr>
            <a:lvl7pPr indent="-482600" lvl="6" marL="3200400" algn="l">
              <a:lnSpc>
                <a:spcPct val="100000"/>
              </a:lnSpc>
              <a:spcBef>
                <a:spcPts val="1200"/>
              </a:spcBef>
              <a:spcAft>
                <a:spcPts val="0"/>
              </a:spcAft>
              <a:buSzPts val="4000"/>
              <a:buChar char="‒"/>
              <a:defRPr sz="4000"/>
            </a:lvl7pPr>
            <a:lvl8pPr indent="-482600" lvl="7" marL="3657600" algn="l">
              <a:lnSpc>
                <a:spcPct val="100000"/>
              </a:lnSpc>
              <a:spcBef>
                <a:spcPts val="1200"/>
              </a:spcBef>
              <a:spcAft>
                <a:spcPts val="0"/>
              </a:spcAft>
              <a:buSzPts val="4000"/>
              <a:buChar char="‒"/>
              <a:defRPr sz="4000"/>
            </a:lvl8pPr>
            <a:lvl9pPr indent="-482600" lvl="8" marL="4114800" algn="l">
              <a:lnSpc>
                <a:spcPct val="100000"/>
              </a:lnSpc>
              <a:spcBef>
                <a:spcPts val="1200"/>
              </a:spcBef>
              <a:spcAft>
                <a:spcPts val="1200"/>
              </a:spcAft>
              <a:buSzPts val="4000"/>
              <a:buChar char="‒"/>
              <a:defRPr sz="40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5 Big Rocks">
  <p:cSld name="Comparison_1_1_1">
    <p:spTree>
      <p:nvGrpSpPr>
        <p:cNvPr id="377" name="Shape 377"/>
        <p:cNvGrpSpPr/>
        <p:nvPr/>
      </p:nvGrpSpPr>
      <p:grpSpPr>
        <a:xfrm>
          <a:off x="0" y="0"/>
          <a:ext cx="0" cy="0"/>
          <a:chOff x="0" y="0"/>
          <a:chExt cx="0" cy="0"/>
        </a:xfrm>
      </p:grpSpPr>
      <p:sp>
        <p:nvSpPr>
          <p:cNvPr id="378" name="Google Shape;378;p50"/>
          <p:cNvSpPr txBox="1"/>
          <p:nvPr>
            <p:ph type="title"/>
          </p:nvPr>
        </p:nvSpPr>
        <p:spPr>
          <a:xfrm>
            <a:off x="914400" y="914400"/>
            <a:ext cx="16459200" cy="3200400"/>
          </a:xfrm>
          <a:prstGeom prst="rect">
            <a:avLst/>
          </a:prstGeom>
          <a:noFill/>
          <a:ln>
            <a:noFill/>
          </a:ln>
        </p:spPr>
        <p:txBody>
          <a:bodyPr anchorCtr="0" anchor="t" bIns="0" lIns="0" spcFirstLastPara="1" rIns="0" wrap="square" tIns="0">
            <a:normAutofit/>
          </a:bodyPr>
          <a:lstStyle>
            <a:lvl1pPr lvl="0" algn="l">
              <a:lnSpc>
                <a:spcPct val="85000"/>
              </a:lnSpc>
              <a:spcBef>
                <a:spcPts val="0"/>
              </a:spcBef>
              <a:spcAft>
                <a:spcPts val="0"/>
              </a:spcAft>
              <a:buSzPts val="12000"/>
              <a:buNone/>
              <a:defRPr sz="12000"/>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379" name="Google Shape;379;p50"/>
          <p:cNvSpPr txBox="1"/>
          <p:nvPr>
            <p:ph idx="1" type="body"/>
          </p:nvPr>
        </p:nvSpPr>
        <p:spPr>
          <a:xfrm>
            <a:off x="914400" y="5760725"/>
            <a:ext cx="2864100" cy="3612000"/>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0"/>
              </a:spcBef>
              <a:spcAft>
                <a:spcPts val="0"/>
              </a:spcAft>
              <a:buSzPts val="3200"/>
              <a:buChar char="●"/>
              <a:defRPr sz="3200"/>
            </a:lvl1pPr>
            <a:lvl2pPr indent="-431800" lvl="1" marL="914400" algn="l">
              <a:lnSpc>
                <a:spcPct val="100000"/>
              </a:lnSpc>
              <a:spcBef>
                <a:spcPts val="1200"/>
              </a:spcBef>
              <a:spcAft>
                <a:spcPts val="0"/>
              </a:spcAft>
              <a:buSzPts val="3200"/>
              <a:buChar char="‒"/>
              <a:defRPr sz="3200"/>
            </a:lvl2pPr>
            <a:lvl3pPr indent="-431800" lvl="2" marL="1371600" algn="l">
              <a:lnSpc>
                <a:spcPct val="100000"/>
              </a:lnSpc>
              <a:spcBef>
                <a:spcPts val="1200"/>
              </a:spcBef>
              <a:spcAft>
                <a:spcPts val="0"/>
              </a:spcAft>
              <a:buSzPts val="3200"/>
              <a:buChar char="‒"/>
              <a:defRPr sz="3200"/>
            </a:lvl3pPr>
            <a:lvl4pPr indent="-431800" lvl="3" marL="1828800" algn="l">
              <a:lnSpc>
                <a:spcPct val="100000"/>
              </a:lnSpc>
              <a:spcBef>
                <a:spcPts val="1200"/>
              </a:spcBef>
              <a:spcAft>
                <a:spcPts val="0"/>
              </a:spcAft>
              <a:buSzPts val="3200"/>
              <a:buChar char="‒"/>
              <a:defRPr sz="3200"/>
            </a:lvl4pPr>
            <a:lvl5pPr indent="-431800" lvl="4" marL="2286000" algn="l">
              <a:lnSpc>
                <a:spcPct val="100000"/>
              </a:lnSpc>
              <a:spcBef>
                <a:spcPts val="1200"/>
              </a:spcBef>
              <a:spcAft>
                <a:spcPts val="0"/>
              </a:spcAft>
              <a:buSzPts val="3200"/>
              <a:buChar char="‒"/>
              <a:defRPr sz="3200"/>
            </a:lvl5pPr>
            <a:lvl6pPr indent="-431800" lvl="5" marL="2743200" algn="l">
              <a:lnSpc>
                <a:spcPct val="100000"/>
              </a:lnSpc>
              <a:spcBef>
                <a:spcPts val="1200"/>
              </a:spcBef>
              <a:spcAft>
                <a:spcPts val="0"/>
              </a:spcAft>
              <a:buSzPts val="3200"/>
              <a:buChar char="‒"/>
              <a:defRPr sz="3200"/>
            </a:lvl6pPr>
            <a:lvl7pPr indent="-431800" lvl="6" marL="3200400" algn="l">
              <a:lnSpc>
                <a:spcPct val="100000"/>
              </a:lnSpc>
              <a:spcBef>
                <a:spcPts val="1200"/>
              </a:spcBef>
              <a:spcAft>
                <a:spcPts val="0"/>
              </a:spcAft>
              <a:buSzPts val="3200"/>
              <a:buChar char="‒"/>
              <a:defRPr sz="3200"/>
            </a:lvl7pPr>
            <a:lvl8pPr indent="-431800" lvl="7" marL="3657600" algn="l">
              <a:lnSpc>
                <a:spcPct val="100000"/>
              </a:lnSpc>
              <a:spcBef>
                <a:spcPts val="1200"/>
              </a:spcBef>
              <a:spcAft>
                <a:spcPts val="0"/>
              </a:spcAft>
              <a:buSzPts val="3200"/>
              <a:buChar char="‒"/>
              <a:defRPr sz="3200"/>
            </a:lvl8pPr>
            <a:lvl9pPr indent="-431800" lvl="8" marL="4114800" algn="l">
              <a:lnSpc>
                <a:spcPct val="100000"/>
              </a:lnSpc>
              <a:spcBef>
                <a:spcPts val="1200"/>
              </a:spcBef>
              <a:spcAft>
                <a:spcPts val="1200"/>
              </a:spcAft>
              <a:buSzPts val="3200"/>
              <a:buChar char="‒"/>
              <a:defRPr sz="3200"/>
            </a:lvl9pPr>
          </a:lstStyle>
          <a:p/>
        </p:txBody>
      </p:sp>
      <p:sp>
        <p:nvSpPr>
          <p:cNvPr id="380" name="Google Shape;380;p50"/>
          <p:cNvSpPr txBox="1"/>
          <p:nvPr>
            <p:ph idx="2" type="body"/>
          </p:nvPr>
        </p:nvSpPr>
        <p:spPr>
          <a:xfrm>
            <a:off x="4315975" y="5760725"/>
            <a:ext cx="2853000" cy="3612000"/>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0"/>
              </a:spcBef>
              <a:spcAft>
                <a:spcPts val="0"/>
              </a:spcAft>
              <a:buSzPts val="3200"/>
              <a:buChar char="●"/>
              <a:defRPr sz="3200"/>
            </a:lvl1pPr>
            <a:lvl2pPr indent="-431800" lvl="1" marL="914400" algn="l">
              <a:lnSpc>
                <a:spcPct val="100000"/>
              </a:lnSpc>
              <a:spcBef>
                <a:spcPts val="1200"/>
              </a:spcBef>
              <a:spcAft>
                <a:spcPts val="0"/>
              </a:spcAft>
              <a:buSzPts val="3200"/>
              <a:buChar char="‒"/>
              <a:defRPr sz="3200"/>
            </a:lvl2pPr>
            <a:lvl3pPr indent="-431800" lvl="2" marL="1371600" algn="l">
              <a:lnSpc>
                <a:spcPct val="100000"/>
              </a:lnSpc>
              <a:spcBef>
                <a:spcPts val="1200"/>
              </a:spcBef>
              <a:spcAft>
                <a:spcPts val="0"/>
              </a:spcAft>
              <a:buSzPts val="3200"/>
              <a:buChar char="‒"/>
              <a:defRPr sz="3200"/>
            </a:lvl3pPr>
            <a:lvl4pPr indent="-431800" lvl="3" marL="1828800" algn="l">
              <a:lnSpc>
                <a:spcPct val="100000"/>
              </a:lnSpc>
              <a:spcBef>
                <a:spcPts val="1200"/>
              </a:spcBef>
              <a:spcAft>
                <a:spcPts val="0"/>
              </a:spcAft>
              <a:buSzPts val="3200"/>
              <a:buChar char="‒"/>
              <a:defRPr sz="3200"/>
            </a:lvl4pPr>
            <a:lvl5pPr indent="-431800" lvl="4" marL="2286000" algn="l">
              <a:lnSpc>
                <a:spcPct val="100000"/>
              </a:lnSpc>
              <a:spcBef>
                <a:spcPts val="1200"/>
              </a:spcBef>
              <a:spcAft>
                <a:spcPts val="0"/>
              </a:spcAft>
              <a:buSzPts val="3200"/>
              <a:buChar char="‒"/>
              <a:defRPr sz="3200"/>
            </a:lvl5pPr>
            <a:lvl6pPr indent="-431800" lvl="5" marL="2743200" algn="l">
              <a:lnSpc>
                <a:spcPct val="100000"/>
              </a:lnSpc>
              <a:spcBef>
                <a:spcPts val="1200"/>
              </a:spcBef>
              <a:spcAft>
                <a:spcPts val="0"/>
              </a:spcAft>
              <a:buSzPts val="3200"/>
              <a:buChar char="‒"/>
              <a:defRPr sz="3200"/>
            </a:lvl6pPr>
            <a:lvl7pPr indent="-431800" lvl="6" marL="3200400" algn="l">
              <a:lnSpc>
                <a:spcPct val="100000"/>
              </a:lnSpc>
              <a:spcBef>
                <a:spcPts val="1200"/>
              </a:spcBef>
              <a:spcAft>
                <a:spcPts val="0"/>
              </a:spcAft>
              <a:buSzPts val="3200"/>
              <a:buChar char="‒"/>
              <a:defRPr sz="3200"/>
            </a:lvl7pPr>
            <a:lvl8pPr indent="-431800" lvl="7" marL="3657600" algn="l">
              <a:lnSpc>
                <a:spcPct val="100000"/>
              </a:lnSpc>
              <a:spcBef>
                <a:spcPts val="1200"/>
              </a:spcBef>
              <a:spcAft>
                <a:spcPts val="0"/>
              </a:spcAft>
              <a:buSzPts val="3200"/>
              <a:buChar char="‒"/>
              <a:defRPr sz="3200"/>
            </a:lvl8pPr>
            <a:lvl9pPr indent="-431800" lvl="8" marL="4114800" algn="l">
              <a:lnSpc>
                <a:spcPct val="100000"/>
              </a:lnSpc>
              <a:spcBef>
                <a:spcPts val="1200"/>
              </a:spcBef>
              <a:spcAft>
                <a:spcPts val="1200"/>
              </a:spcAft>
              <a:buSzPts val="3200"/>
              <a:buChar char="‒"/>
              <a:defRPr sz="3200"/>
            </a:lvl9pPr>
          </a:lstStyle>
          <a:p/>
        </p:txBody>
      </p:sp>
      <p:sp>
        <p:nvSpPr>
          <p:cNvPr id="381" name="Google Shape;381;p50"/>
          <p:cNvSpPr txBox="1"/>
          <p:nvPr>
            <p:ph idx="3" type="body"/>
          </p:nvPr>
        </p:nvSpPr>
        <p:spPr>
          <a:xfrm>
            <a:off x="7717550" y="5760725"/>
            <a:ext cx="2853000" cy="3612000"/>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0"/>
              </a:spcBef>
              <a:spcAft>
                <a:spcPts val="0"/>
              </a:spcAft>
              <a:buSzPts val="3200"/>
              <a:buChar char="●"/>
              <a:defRPr sz="3200"/>
            </a:lvl1pPr>
            <a:lvl2pPr indent="-431800" lvl="1" marL="914400" algn="l">
              <a:lnSpc>
                <a:spcPct val="100000"/>
              </a:lnSpc>
              <a:spcBef>
                <a:spcPts val="1200"/>
              </a:spcBef>
              <a:spcAft>
                <a:spcPts val="0"/>
              </a:spcAft>
              <a:buSzPts val="3200"/>
              <a:buChar char="‒"/>
              <a:defRPr sz="3200"/>
            </a:lvl2pPr>
            <a:lvl3pPr indent="-431800" lvl="2" marL="1371600" algn="l">
              <a:lnSpc>
                <a:spcPct val="100000"/>
              </a:lnSpc>
              <a:spcBef>
                <a:spcPts val="1200"/>
              </a:spcBef>
              <a:spcAft>
                <a:spcPts val="0"/>
              </a:spcAft>
              <a:buSzPts val="3200"/>
              <a:buChar char="‒"/>
              <a:defRPr sz="3200"/>
            </a:lvl3pPr>
            <a:lvl4pPr indent="-431800" lvl="3" marL="1828800" algn="l">
              <a:lnSpc>
                <a:spcPct val="100000"/>
              </a:lnSpc>
              <a:spcBef>
                <a:spcPts val="1200"/>
              </a:spcBef>
              <a:spcAft>
                <a:spcPts val="0"/>
              </a:spcAft>
              <a:buSzPts val="3200"/>
              <a:buChar char="‒"/>
              <a:defRPr sz="3200"/>
            </a:lvl4pPr>
            <a:lvl5pPr indent="-431800" lvl="4" marL="2286000" algn="l">
              <a:lnSpc>
                <a:spcPct val="100000"/>
              </a:lnSpc>
              <a:spcBef>
                <a:spcPts val="1200"/>
              </a:spcBef>
              <a:spcAft>
                <a:spcPts val="0"/>
              </a:spcAft>
              <a:buSzPts val="3200"/>
              <a:buChar char="‒"/>
              <a:defRPr sz="3200"/>
            </a:lvl5pPr>
            <a:lvl6pPr indent="-431800" lvl="5" marL="2743200" algn="l">
              <a:lnSpc>
                <a:spcPct val="100000"/>
              </a:lnSpc>
              <a:spcBef>
                <a:spcPts val="1200"/>
              </a:spcBef>
              <a:spcAft>
                <a:spcPts val="0"/>
              </a:spcAft>
              <a:buSzPts val="3200"/>
              <a:buChar char="‒"/>
              <a:defRPr sz="3200"/>
            </a:lvl6pPr>
            <a:lvl7pPr indent="-431800" lvl="6" marL="3200400" algn="l">
              <a:lnSpc>
                <a:spcPct val="100000"/>
              </a:lnSpc>
              <a:spcBef>
                <a:spcPts val="1200"/>
              </a:spcBef>
              <a:spcAft>
                <a:spcPts val="0"/>
              </a:spcAft>
              <a:buSzPts val="3200"/>
              <a:buChar char="‒"/>
              <a:defRPr sz="3200"/>
            </a:lvl7pPr>
            <a:lvl8pPr indent="-431800" lvl="7" marL="3657600" algn="l">
              <a:lnSpc>
                <a:spcPct val="100000"/>
              </a:lnSpc>
              <a:spcBef>
                <a:spcPts val="1200"/>
              </a:spcBef>
              <a:spcAft>
                <a:spcPts val="0"/>
              </a:spcAft>
              <a:buSzPts val="3200"/>
              <a:buChar char="‒"/>
              <a:defRPr sz="3200"/>
            </a:lvl8pPr>
            <a:lvl9pPr indent="-431800" lvl="8" marL="4114800" algn="l">
              <a:lnSpc>
                <a:spcPct val="100000"/>
              </a:lnSpc>
              <a:spcBef>
                <a:spcPts val="1200"/>
              </a:spcBef>
              <a:spcAft>
                <a:spcPts val="1200"/>
              </a:spcAft>
              <a:buSzPts val="3200"/>
              <a:buChar char="‒"/>
              <a:defRPr sz="3200"/>
            </a:lvl9pPr>
          </a:lstStyle>
          <a:p/>
        </p:txBody>
      </p:sp>
      <p:sp>
        <p:nvSpPr>
          <p:cNvPr id="382" name="Google Shape;382;p50"/>
          <p:cNvSpPr txBox="1"/>
          <p:nvPr>
            <p:ph idx="4" type="body"/>
          </p:nvPr>
        </p:nvSpPr>
        <p:spPr>
          <a:xfrm>
            <a:off x="11119150" y="5760725"/>
            <a:ext cx="2853000" cy="3612000"/>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0"/>
              </a:spcBef>
              <a:spcAft>
                <a:spcPts val="0"/>
              </a:spcAft>
              <a:buSzPts val="3200"/>
              <a:buChar char="●"/>
              <a:defRPr sz="3200"/>
            </a:lvl1pPr>
            <a:lvl2pPr indent="-431800" lvl="1" marL="914400" algn="l">
              <a:lnSpc>
                <a:spcPct val="100000"/>
              </a:lnSpc>
              <a:spcBef>
                <a:spcPts val="1200"/>
              </a:spcBef>
              <a:spcAft>
                <a:spcPts val="0"/>
              </a:spcAft>
              <a:buSzPts val="3200"/>
              <a:buChar char="‒"/>
              <a:defRPr sz="3200"/>
            </a:lvl2pPr>
            <a:lvl3pPr indent="-431800" lvl="2" marL="1371600" algn="l">
              <a:lnSpc>
                <a:spcPct val="100000"/>
              </a:lnSpc>
              <a:spcBef>
                <a:spcPts val="1200"/>
              </a:spcBef>
              <a:spcAft>
                <a:spcPts val="0"/>
              </a:spcAft>
              <a:buSzPts val="3200"/>
              <a:buChar char="‒"/>
              <a:defRPr sz="3200"/>
            </a:lvl3pPr>
            <a:lvl4pPr indent="-431800" lvl="3" marL="1828800" algn="l">
              <a:lnSpc>
                <a:spcPct val="100000"/>
              </a:lnSpc>
              <a:spcBef>
                <a:spcPts val="1200"/>
              </a:spcBef>
              <a:spcAft>
                <a:spcPts val="0"/>
              </a:spcAft>
              <a:buSzPts val="3200"/>
              <a:buChar char="‒"/>
              <a:defRPr sz="3200"/>
            </a:lvl4pPr>
            <a:lvl5pPr indent="-431800" lvl="4" marL="2286000" algn="l">
              <a:lnSpc>
                <a:spcPct val="100000"/>
              </a:lnSpc>
              <a:spcBef>
                <a:spcPts val="1200"/>
              </a:spcBef>
              <a:spcAft>
                <a:spcPts val="0"/>
              </a:spcAft>
              <a:buSzPts val="3200"/>
              <a:buChar char="‒"/>
              <a:defRPr sz="3200"/>
            </a:lvl5pPr>
            <a:lvl6pPr indent="-431800" lvl="5" marL="2743200" algn="l">
              <a:lnSpc>
                <a:spcPct val="100000"/>
              </a:lnSpc>
              <a:spcBef>
                <a:spcPts val="1200"/>
              </a:spcBef>
              <a:spcAft>
                <a:spcPts val="0"/>
              </a:spcAft>
              <a:buSzPts val="3200"/>
              <a:buChar char="‒"/>
              <a:defRPr sz="3200"/>
            </a:lvl6pPr>
            <a:lvl7pPr indent="-431800" lvl="6" marL="3200400" algn="l">
              <a:lnSpc>
                <a:spcPct val="100000"/>
              </a:lnSpc>
              <a:spcBef>
                <a:spcPts val="1200"/>
              </a:spcBef>
              <a:spcAft>
                <a:spcPts val="0"/>
              </a:spcAft>
              <a:buSzPts val="3200"/>
              <a:buChar char="‒"/>
              <a:defRPr sz="3200"/>
            </a:lvl7pPr>
            <a:lvl8pPr indent="-431800" lvl="7" marL="3657600" algn="l">
              <a:lnSpc>
                <a:spcPct val="100000"/>
              </a:lnSpc>
              <a:spcBef>
                <a:spcPts val="1200"/>
              </a:spcBef>
              <a:spcAft>
                <a:spcPts val="0"/>
              </a:spcAft>
              <a:buSzPts val="3200"/>
              <a:buChar char="‒"/>
              <a:defRPr sz="3200"/>
            </a:lvl8pPr>
            <a:lvl9pPr indent="-431800" lvl="8" marL="4114800" algn="l">
              <a:lnSpc>
                <a:spcPct val="100000"/>
              </a:lnSpc>
              <a:spcBef>
                <a:spcPts val="1200"/>
              </a:spcBef>
              <a:spcAft>
                <a:spcPts val="1200"/>
              </a:spcAft>
              <a:buSzPts val="3200"/>
              <a:buChar char="‒"/>
              <a:defRPr sz="3200"/>
            </a:lvl9pPr>
          </a:lstStyle>
          <a:p/>
        </p:txBody>
      </p:sp>
      <p:sp>
        <p:nvSpPr>
          <p:cNvPr id="383" name="Google Shape;383;p50"/>
          <p:cNvSpPr/>
          <p:nvPr/>
        </p:nvSpPr>
        <p:spPr>
          <a:xfrm>
            <a:off x="914400" y="5143500"/>
            <a:ext cx="2864100" cy="22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84" name="Google Shape;384;p50"/>
          <p:cNvSpPr/>
          <p:nvPr/>
        </p:nvSpPr>
        <p:spPr>
          <a:xfrm>
            <a:off x="4315975" y="5143500"/>
            <a:ext cx="2864100" cy="228600"/>
          </a:xfrm>
          <a:prstGeom prst="rect">
            <a:avLst/>
          </a:prstGeom>
          <a:gradFill>
            <a:gsLst>
              <a:gs pos="0">
                <a:schemeClr val="accent1"/>
              </a:gs>
              <a:gs pos="26000">
                <a:schemeClr val="accent1"/>
              </a:gs>
              <a:gs pos="93000">
                <a:schemeClr val="accent2"/>
              </a:gs>
              <a:gs pos="100000">
                <a:schemeClr val="accent2"/>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85" name="Google Shape;385;p50"/>
          <p:cNvSpPr/>
          <p:nvPr/>
        </p:nvSpPr>
        <p:spPr>
          <a:xfrm>
            <a:off x="7717550" y="5143500"/>
            <a:ext cx="2853000" cy="22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86" name="Google Shape;386;p50"/>
          <p:cNvSpPr/>
          <p:nvPr/>
        </p:nvSpPr>
        <p:spPr>
          <a:xfrm>
            <a:off x="11119150" y="5143500"/>
            <a:ext cx="2853000" cy="228600"/>
          </a:xfrm>
          <a:prstGeom prst="rect">
            <a:avLst/>
          </a:prstGeom>
          <a:gradFill>
            <a:gsLst>
              <a:gs pos="0">
                <a:schemeClr val="accent2"/>
              </a:gs>
              <a:gs pos="26000">
                <a:schemeClr val="accent2"/>
              </a:gs>
              <a:gs pos="89000">
                <a:schemeClr val="accent3"/>
              </a:gs>
              <a:gs pos="100000">
                <a:schemeClr val="accent3"/>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87" name="Google Shape;387;p50"/>
          <p:cNvSpPr/>
          <p:nvPr/>
        </p:nvSpPr>
        <p:spPr>
          <a:xfrm>
            <a:off x="14520600" y="5143500"/>
            <a:ext cx="2853000" cy="228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388" name="Google Shape;388;p50"/>
          <p:cNvSpPr txBox="1"/>
          <p:nvPr>
            <p:ph idx="5" type="body"/>
          </p:nvPr>
        </p:nvSpPr>
        <p:spPr>
          <a:xfrm>
            <a:off x="14520750" y="5760725"/>
            <a:ext cx="2853000" cy="3612000"/>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0"/>
              </a:spcBef>
              <a:spcAft>
                <a:spcPts val="0"/>
              </a:spcAft>
              <a:buSzPts val="3200"/>
              <a:buChar char="●"/>
              <a:defRPr sz="3200"/>
            </a:lvl1pPr>
            <a:lvl2pPr indent="-431800" lvl="1" marL="914400" algn="l">
              <a:lnSpc>
                <a:spcPct val="100000"/>
              </a:lnSpc>
              <a:spcBef>
                <a:spcPts val="1200"/>
              </a:spcBef>
              <a:spcAft>
                <a:spcPts val="0"/>
              </a:spcAft>
              <a:buSzPts val="3200"/>
              <a:buChar char="‒"/>
              <a:defRPr sz="3200"/>
            </a:lvl2pPr>
            <a:lvl3pPr indent="-431800" lvl="2" marL="1371600" algn="l">
              <a:lnSpc>
                <a:spcPct val="100000"/>
              </a:lnSpc>
              <a:spcBef>
                <a:spcPts val="1200"/>
              </a:spcBef>
              <a:spcAft>
                <a:spcPts val="0"/>
              </a:spcAft>
              <a:buSzPts val="3200"/>
              <a:buChar char="‒"/>
              <a:defRPr sz="3200"/>
            </a:lvl3pPr>
            <a:lvl4pPr indent="-431800" lvl="3" marL="1828800" algn="l">
              <a:lnSpc>
                <a:spcPct val="100000"/>
              </a:lnSpc>
              <a:spcBef>
                <a:spcPts val="1200"/>
              </a:spcBef>
              <a:spcAft>
                <a:spcPts val="0"/>
              </a:spcAft>
              <a:buSzPts val="3200"/>
              <a:buChar char="‒"/>
              <a:defRPr sz="3200"/>
            </a:lvl4pPr>
            <a:lvl5pPr indent="-431800" lvl="4" marL="2286000" algn="l">
              <a:lnSpc>
                <a:spcPct val="100000"/>
              </a:lnSpc>
              <a:spcBef>
                <a:spcPts val="1200"/>
              </a:spcBef>
              <a:spcAft>
                <a:spcPts val="0"/>
              </a:spcAft>
              <a:buSzPts val="3200"/>
              <a:buChar char="‒"/>
              <a:defRPr sz="3200"/>
            </a:lvl5pPr>
            <a:lvl6pPr indent="-431800" lvl="5" marL="2743200" algn="l">
              <a:lnSpc>
                <a:spcPct val="100000"/>
              </a:lnSpc>
              <a:spcBef>
                <a:spcPts val="1200"/>
              </a:spcBef>
              <a:spcAft>
                <a:spcPts val="0"/>
              </a:spcAft>
              <a:buSzPts val="3200"/>
              <a:buChar char="‒"/>
              <a:defRPr sz="3200"/>
            </a:lvl6pPr>
            <a:lvl7pPr indent="-431800" lvl="6" marL="3200400" algn="l">
              <a:lnSpc>
                <a:spcPct val="100000"/>
              </a:lnSpc>
              <a:spcBef>
                <a:spcPts val="1200"/>
              </a:spcBef>
              <a:spcAft>
                <a:spcPts val="0"/>
              </a:spcAft>
              <a:buSzPts val="3200"/>
              <a:buChar char="‒"/>
              <a:defRPr sz="3200"/>
            </a:lvl7pPr>
            <a:lvl8pPr indent="-431800" lvl="7" marL="3657600" algn="l">
              <a:lnSpc>
                <a:spcPct val="100000"/>
              </a:lnSpc>
              <a:spcBef>
                <a:spcPts val="1200"/>
              </a:spcBef>
              <a:spcAft>
                <a:spcPts val="0"/>
              </a:spcAft>
              <a:buSzPts val="3200"/>
              <a:buChar char="‒"/>
              <a:defRPr sz="3200"/>
            </a:lvl8pPr>
            <a:lvl9pPr indent="-431800" lvl="8" marL="4114800" algn="l">
              <a:lnSpc>
                <a:spcPct val="100000"/>
              </a:lnSpc>
              <a:spcBef>
                <a:spcPts val="1200"/>
              </a:spcBef>
              <a:spcAft>
                <a:spcPts val="1200"/>
              </a:spcAft>
              <a:buSzPts val="3200"/>
              <a:buChar char="‒"/>
              <a:defRPr sz="3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itle Slide" showMasterSp="0">
  <p:cSld name="Section Header_1">
    <p:spTree>
      <p:nvGrpSpPr>
        <p:cNvPr id="38" name="Shape 38"/>
        <p:cNvGrpSpPr/>
        <p:nvPr/>
      </p:nvGrpSpPr>
      <p:grpSpPr>
        <a:xfrm>
          <a:off x="0" y="0"/>
          <a:ext cx="0" cy="0"/>
          <a:chOff x="0" y="0"/>
          <a:chExt cx="0" cy="0"/>
        </a:xfrm>
      </p:grpSpPr>
      <p:sp>
        <p:nvSpPr>
          <p:cNvPr id="39" name="Google Shape;39;p6"/>
          <p:cNvSpPr txBox="1"/>
          <p:nvPr>
            <p:ph type="title"/>
          </p:nvPr>
        </p:nvSpPr>
        <p:spPr>
          <a:xfrm>
            <a:off x="914400" y="914400"/>
            <a:ext cx="10789800" cy="6713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4000"/>
              <a:buFont typeface="Lexend"/>
              <a:buNone/>
              <a:defRPr b="1" i="0" sz="14000">
                <a:latin typeface="Lexend"/>
                <a:ea typeface="Lexend"/>
                <a:cs typeface="Lexend"/>
                <a:sym typeface="Lexend"/>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40" name="Google Shape;40;p6"/>
          <p:cNvSpPr txBox="1"/>
          <p:nvPr>
            <p:ph idx="1" type="subTitle"/>
          </p:nvPr>
        </p:nvSpPr>
        <p:spPr>
          <a:xfrm>
            <a:off x="914400" y="8489796"/>
            <a:ext cx="10789800" cy="4446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41" name="Google Shape;41;p6"/>
          <p:cNvSpPr txBox="1"/>
          <p:nvPr>
            <p:ph idx="2" type="subTitle"/>
          </p:nvPr>
        </p:nvSpPr>
        <p:spPr>
          <a:xfrm>
            <a:off x="914400" y="9009396"/>
            <a:ext cx="10789800" cy="4446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Clr>
                <a:schemeClr val="dk2"/>
              </a:buClr>
              <a:buSzPts val="2400"/>
              <a:buNone/>
              <a:defRPr sz="2400">
                <a:solidFill>
                  <a:schemeClr val="dk2"/>
                </a:solidFill>
              </a:defRPr>
            </a:lvl2pPr>
            <a:lvl3pPr lvl="2" algn="l">
              <a:lnSpc>
                <a:spcPct val="115000"/>
              </a:lnSpc>
              <a:spcBef>
                <a:spcPts val="0"/>
              </a:spcBef>
              <a:spcAft>
                <a:spcPts val="0"/>
              </a:spcAft>
              <a:buClr>
                <a:schemeClr val="dk2"/>
              </a:buClr>
              <a:buSzPts val="2400"/>
              <a:buNone/>
              <a:defRPr sz="2400">
                <a:solidFill>
                  <a:schemeClr val="dk2"/>
                </a:solidFill>
              </a:defRPr>
            </a:lvl3pPr>
            <a:lvl4pPr lvl="3" algn="l">
              <a:lnSpc>
                <a:spcPct val="115000"/>
              </a:lnSpc>
              <a:spcBef>
                <a:spcPts val="0"/>
              </a:spcBef>
              <a:spcAft>
                <a:spcPts val="0"/>
              </a:spcAft>
              <a:buClr>
                <a:schemeClr val="dk2"/>
              </a:buClr>
              <a:buSzPts val="2400"/>
              <a:buNone/>
              <a:defRPr sz="2400">
                <a:solidFill>
                  <a:schemeClr val="dk2"/>
                </a:solidFill>
              </a:defRPr>
            </a:lvl4pPr>
            <a:lvl5pPr lvl="4" algn="l">
              <a:lnSpc>
                <a:spcPct val="115000"/>
              </a:lnSpc>
              <a:spcBef>
                <a:spcPts val="0"/>
              </a:spcBef>
              <a:spcAft>
                <a:spcPts val="0"/>
              </a:spcAft>
              <a:buClr>
                <a:schemeClr val="dk2"/>
              </a:buClr>
              <a:buSzPts val="2400"/>
              <a:buNone/>
              <a:defRPr sz="2400">
                <a:solidFill>
                  <a:schemeClr val="dk2"/>
                </a:solidFill>
              </a:defRPr>
            </a:lvl5pPr>
            <a:lvl6pPr lvl="5" algn="l">
              <a:lnSpc>
                <a:spcPct val="115000"/>
              </a:lnSpc>
              <a:spcBef>
                <a:spcPts val="0"/>
              </a:spcBef>
              <a:spcAft>
                <a:spcPts val="0"/>
              </a:spcAft>
              <a:buClr>
                <a:schemeClr val="dk2"/>
              </a:buClr>
              <a:buSzPts val="2400"/>
              <a:buNone/>
              <a:defRPr sz="2400">
                <a:solidFill>
                  <a:schemeClr val="dk2"/>
                </a:solidFill>
              </a:defRPr>
            </a:lvl6pPr>
            <a:lvl7pPr lvl="6" algn="l">
              <a:lnSpc>
                <a:spcPct val="115000"/>
              </a:lnSpc>
              <a:spcBef>
                <a:spcPts val="0"/>
              </a:spcBef>
              <a:spcAft>
                <a:spcPts val="0"/>
              </a:spcAft>
              <a:buClr>
                <a:schemeClr val="dk2"/>
              </a:buClr>
              <a:buSzPts val="2400"/>
              <a:buNone/>
              <a:defRPr sz="2400">
                <a:solidFill>
                  <a:schemeClr val="dk2"/>
                </a:solidFill>
              </a:defRPr>
            </a:lvl7pPr>
            <a:lvl8pPr lvl="7" algn="l">
              <a:lnSpc>
                <a:spcPct val="115000"/>
              </a:lnSpc>
              <a:spcBef>
                <a:spcPts val="0"/>
              </a:spcBef>
              <a:spcAft>
                <a:spcPts val="0"/>
              </a:spcAft>
              <a:buClr>
                <a:schemeClr val="dk2"/>
              </a:buClr>
              <a:buSzPts val="2400"/>
              <a:buNone/>
              <a:defRPr sz="2400">
                <a:solidFill>
                  <a:schemeClr val="dk2"/>
                </a:solidFill>
              </a:defRPr>
            </a:lvl8pPr>
            <a:lvl9pPr lvl="8" algn="l">
              <a:lnSpc>
                <a:spcPct val="115000"/>
              </a:lnSpc>
              <a:spcBef>
                <a:spcPts val="0"/>
              </a:spcBef>
              <a:spcAft>
                <a:spcPts val="0"/>
              </a:spcAft>
              <a:buClr>
                <a:schemeClr val="dk2"/>
              </a:buClr>
              <a:buSzPts val="2400"/>
              <a:buNone/>
              <a:defRPr sz="2400">
                <a:solidFill>
                  <a:schemeClr val="dk2"/>
                </a:solidFill>
              </a:defRPr>
            </a:lvl9pPr>
          </a:lstStyle>
          <a:p/>
        </p:txBody>
      </p:sp>
      <p:sp>
        <p:nvSpPr>
          <p:cNvPr id="42" name="Google Shape;42;p6"/>
          <p:cNvSpPr/>
          <p:nvPr/>
        </p:nvSpPr>
        <p:spPr>
          <a:xfrm>
            <a:off x="0" y="0"/>
            <a:ext cx="1317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43" name="Google Shape;43;p6"/>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44" name="Google Shape;44;p6"/>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pic>
        <p:nvPicPr>
          <p:cNvPr id="45" name="Google Shape;45;p6" title="splunk-conf25-logo-standard.png"/>
          <p:cNvPicPr preferRelativeResize="0"/>
          <p:nvPr/>
        </p:nvPicPr>
        <p:blipFill rotWithShape="1">
          <a:blip r:embed="rId2">
            <a:alphaModFix/>
          </a:blip>
          <a:srcRect b="-6586" l="-2509" r="-1612" t="-8170"/>
          <a:stretch/>
        </p:blipFill>
        <p:spPr>
          <a:xfrm>
            <a:off x="156397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1 Title Slide" showMasterSp="0">
  <p:cSld name="Title Slide_3_1">
    <p:bg>
      <p:bgPr>
        <a:blipFill>
          <a:blip r:embed="rId2">
            <a:alphaModFix/>
          </a:blip>
          <a:stretch>
            <a:fillRect/>
          </a:stretch>
        </a:blipFill>
      </p:bgPr>
    </p:bg>
    <p:spTree>
      <p:nvGrpSpPr>
        <p:cNvPr id="389" name="Shape 389"/>
        <p:cNvGrpSpPr/>
        <p:nvPr/>
      </p:nvGrpSpPr>
      <p:grpSpPr>
        <a:xfrm>
          <a:off x="0" y="0"/>
          <a:ext cx="0" cy="0"/>
          <a:chOff x="0" y="0"/>
          <a:chExt cx="0" cy="0"/>
        </a:xfrm>
      </p:grpSpPr>
      <p:sp>
        <p:nvSpPr>
          <p:cNvPr id="390" name="Google Shape;390;p51"/>
          <p:cNvSpPr txBox="1"/>
          <p:nvPr>
            <p:ph type="ctrTitle"/>
          </p:nvPr>
        </p:nvSpPr>
        <p:spPr>
          <a:xfrm>
            <a:off x="914400" y="914400"/>
            <a:ext cx="5669400" cy="2625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391" name="Google Shape;391;p51"/>
          <p:cNvSpPr txBox="1"/>
          <p:nvPr>
            <p:ph idx="1" type="subTitle"/>
          </p:nvPr>
        </p:nvSpPr>
        <p:spPr>
          <a:xfrm>
            <a:off x="914400" y="3692250"/>
            <a:ext cx="5669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392" name="Google Shape;392;p51"/>
          <p:cNvSpPr txBox="1"/>
          <p:nvPr>
            <p:ph idx="2" type="body"/>
          </p:nvPr>
        </p:nvSpPr>
        <p:spPr>
          <a:xfrm>
            <a:off x="914400" y="6400800"/>
            <a:ext cx="5120400" cy="2222100"/>
          </a:xfrm>
          <a:prstGeom prst="rect">
            <a:avLst/>
          </a:prstGeom>
          <a:noFill/>
          <a:ln>
            <a:noFill/>
          </a:ln>
        </p:spPr>
        <p:txBody>
          <a:bodyPr anchorCtr="0" anchor="b"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393" name="Google Shape;393;p51"/>
          <p:cNvSpPr txBox="1"/>
          <p:nvPr/>
        </p:nvSpPr>
        <p:spPr>
          <a:xfrm>
            <a:off x="152400" y="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pic>
        <p:nvPicPr>
          <p:cNvPr id="394" name="Google Shape;394;p51"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4 Title Slide" showMasterSp="0">
  <p:cSld name="Title Slide_1_2_1">
    <p:bg>
      <p:bgPr>
        <a:blipFill>
          <a:blip r:embed="rId2">
            <a:alphaModFix/>
          </a:blip>
          <a:stretch>
            <a:fillRect/>
          </a:stretch>
        </a:blipFill>
      </p:bgPr>
    </p:bg>
    <p:spTree>
      <p:nvGrpSpPr>
        <p:cNvPr id="395" name="Shape 395"/>
        <p:cNvGrpSpPr/>
        <p:nvPr/>
      </p:nvGrpSpPr>
      <p:grpSpPr>
        <a:xfrm>
          <a:off x="0" y="0"/>
          <a:ext cx="0" cy="0"/>
          <a:chOff x="0" y="0"/>
          <a:chExt cx="0" cy="0"/>
        </a:xfrm>
      </p:grpSpPr>
      <p:sp>
        <p:nvSpPr>
          <p:cNvPr id="396" name="Google Shape;396;p52"/>
          <p:cNvSpPr txBox="1"/>
          <p:nvPr>
            <p:ph idx="1" type="subTitle"/>
          </p:nvPr>
        </p:nvSpPr>
        <p:spPr>
          <a:xfrm>
            <a:off x="914400" y="3692250"/>
            <a:ext cx="5669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30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3000"/>
              <a:buNone/>
              <a:defRPr>
                <a:solidFill>
                  <a:schemeClr val="lt1"/>
                </a:solidFill>
              </a:defRPr>
            </a:lvl3pPr>
            <a:lvl4pPr lvl="3" algn="l">
              <a:lnSpc>
                <a:spcPct val="115000"/>
              </a:lnSpc>
              <a:spcBef>
                <a:spcPts val="0"/>
              </a:spcBef>
              <a:spcAft>
                <a:spcPts val="0"/>
              </a:spcAft>
              <a:buClr>
                <a:schemeClr val="lt1"/>
              </a:buClr>
              <a:buSzPts val="3000"/>
              <a:buNone/>
              <a:defRPr>
                <a:solidFill>
                  <a:schemeClr val="lt1"/>
                </a:solidFill>
              </a:defRPr>
            </a:lvl4pPr>
            <a:lvl5pPr lvl="4" algn="l">
              <a:lnSpc>
                <a:spcPct val="115000"/>
              </a:lnSpc>
              <a:spcBef>
                <a:spcPts val="0"/>
              </a:spcBef>
              <a:spcAft>
                <a:spcPts val="0"/>
              </a:spcAft>
              <a:buClr>
                <a:schemeClr val="lt1"/>
              </a:buClr>
              <a:buSzPts val="3000"/>
              <a:buNone/>
              <a:defRPr>
                <a:solidFill>
                  <a:schemeClr val="lt1"/>
                </a:solidFill>
              </a:defRPr>
            </a:lvl5pPr>
            <a:lvl6pPr lvl="5" algn="l">
              <a:lnSpc>
                <a:spcPct val="115000"/>
              </a:lnSpc>
              <a:spcBef>
                <a:spcPts val="0"/>
              </a:spcBef>
              <a:spcAft>
                <a:spcPts val="0"/>
              </a:spcAft>
              <a:buClr>
                <a:schemeClr val="lt1"/>
              </a:buClr>
              <a:buSzPts val="3000"/>
              <a:buNone/>
              <a:defRPr>
                <a:solidFill>
                  <a:schemeClr val="lt1"/>
                </a:solidFill>
              </a:defRPr>
            </a:lvl6pPr>
            <a:lvl7pPr lvl="6" algn="l">
              <a:lnSpc>
                <a:spcPct val="115000"/>
              </a:lnSpc>
              <a:spcBef>
                <a:spcPts val="0"/>
              </a:spcBef>
              <a:spcAft>
                <a:spcPts val="0"/>
              </a:spcAft>
              <a:buClr>
                <a:schemeClr val="lt1"/>
              </a:buClr>
              <a:buSzPts val="3000"/>
              <a:buNone/>
              <a:defRPr>
                <a:solidFill>
                  <a:schemeClr val="lt1"/>
                </a:solidFill>
              </a:defRPr>
            </a:lvl7pPr>
            <a:lvl8pPr lvl="7" algn="l">
              <a:lnSpc>
                <a:spcPct val="115000"/>
              </a:lnSpc>
              <a:spcBef>
                <a:spcPts val="0"/>
              </a:spcBef>
              <a:spcAft>
                <a:spcPts val="0"/>
              </a:spcAft>
              <a:buClr>
                <a:schemeClr val="lt1"/>
              </a:buClr>
              <a:buSzPts val="3000"/>
              <a:buNone/>
              <a:defRPr>
                <a:solidFill>
                  <a:schemeClr val="lt1"/>
                </a:solidFill>
              </a:defRPr>
            </a:lvl8pPr>
            <a:lvl9pPr lvl="8" algn="l">
              <a:lnSpc>
                <a:spcPct val="115000"/>
              </a:lnSpc>
              <a:spcBef>
                <a:spcPts val="0"/>
              </a:spcBef>
              <a:spcAft>
                <a:spcPts val="0"/>
              </a:spcAft>
              <a:buClr>
                <a:schemeClr val="lt1"/>
              </a:buClr>
              <a:buSzPts val="3000"/>
              <a:buNone/>
              <a:defRPr>
                <a:solidFill>
                  <a:schemeClr val="lt1"/>
                </a:solidFill>
              </a:defRPr>
            </a:lvl9pPr>
          </a:lstStyle>
          <a:p/>
        </p:txBody>
      </p:sp>
      <p:sp>
        <p:nvSpPr>
          <p:cNvPr id="397" name="Google Shape;397;p52"/>
          <p:cNvSpPr txBox="1"/>
          <p:nvPr>
            <p:ph type="ctrTitle"/>
          </p:nvPr>
        </p:nvSpPr>
        <p:spPr>
          <a:xfrm>
            <a:off x="914400" y="914400"/>
            <a:ext cx="5669400" cy="2625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i="0"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98" name="Google Shape;398;p52"/>
          <p:cNvSpPr txBox="1"/>
          <p:nvPr>
            <p:ph idx="2" type="body"/>
          </p:nvPr>
        </p:nvSpPr>
        <p:spPr>
          <a:xfrm>
            <a:off x="914400" y="6400800"/>
            <a:ext cx="5669400" cy="2222100"/>
          </a:xfrm>
          <a:prstGeom prst="rect">
            <a:avLst/>
          </a:prstGeom>
          <a:noFill/>
          <a:ln>
            <a:noFill/>
          </a:ln>
        </p:spPr>
        <p:txBody>
          <a:bodyPr anchorCtr="0" anchor="b" bIns="0" lIns="0" spcFirstLastPara="1" rIns="0" wrap="square" tIns="0">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81000" lvl="1" marL="914400" algn="l">
              <a:lnSpc>
                <a:spcPct val="115000"/>
              </a:lnSpc>
              <a:spcBef>
                <a:spcPts val="1200"/>
              </a:spcBef>
              <a:spcAft>
                <a:spcPts val="0"/>
              </a:spcAft>
              <a:buClr>
                <a:schemeClr val="lt1"/>
              </a:buClr>
              <a:buSzPts val="2400"/>
              <a:buChar char="‒"/>
              <a:defRPr>
                <a:solidFill>
                  <a:schemeClr val="lt1"/>
                </a:solidFill>
              </a:defRPr>
            </a:lvl2pPr>
            <a:lvl3pPr indent="-381000" lvl="2" marL="1371600" algn="l">
              <a:lnSpc>
                <a:spcPct val="115000"/>
              </a:lnSpc>
              <a:spcBef>
                <a:spcPts val="1200"/>
              </a:spcBef>
              <a:spcAft>
                <a:spcPts val="0"/>
              </a:spcAft>
              <a:buClr>
                <a:schemeClr val="lt1"/>
              </a:buClr>
              <a:buSzPts val="2400"/>
              <a:buChar char="‒"/>
              <a:defRPr>
                <a:solidFill>
                  <a:schemeClr val="lt1"/>
                </a:solidFill>
              </a:defRPr>
            </a:lvl3pPr>
            <a:lvl4pPr indent="-381000" lvl="3" marL="1828800" algn="l">
              <a:lnSpc>
                <a:spcPct val="115000"/>
              </a:lnSpc>
              <a:spcBef>
                <a:spcPts val="1200"/>
              </a:spcBef>
              <a:spcAft>
                <a:spcPts val="0"/>
              </a:spcAft>
              <a:buClr>
                <a:schemeClr val="lt1"/>
              </a:buClr>
              <a:buSzPts val="2400"/>
              <a:buChar char="‒"/>
              <a:defRPr>
                <a:solidFill>
                  <a:schemeClr val="lt1"/>
                </a:solidFill>
              </a:defRPr>
            </a:lvl4pPr>
            <a:lvl5pPr indent="-381000" lvl="4" marL="2286000" algn="l">
              <a:lnSpc>
                <a:spcPct val="115000"/>
              </a:lnSpc>
              <a:spcBef>
                <a:spcPts val="1200"/>
              </a:spcBef>
              <a:spcAft>
                <a:spcPts val="0"/>
              </a:spcAft>
              <a:buClr>
                <a:schemeClr val="lt1"/>
              </a:buClr>
              <a:buSzPts val="2400"/>
              <a:buChar char="‒"/>
              <a:defRPr>
                <a:solidFill>
                  <a:schemeClr val="lt1"/>
                </a:solidFill>
              </a:defRPr>
            </a:lvl5pPr>
            <a:lvl6pPr indent="-381000" lvl="5" marL="2743200" algn="l">
              <a:lnSpc>
                <a:spcPct val="115000"/>
              </a:lnSpc>
              <a:spcBef>
                <a:spcPts val="1200"/>
              </a:spcBef>
              <a:spcAft>
                <a:spcPts val="0"/>
              </a:spcAft>
              <a:buClr>
                <a:schemeClr val="lt1"/>
              </a:buClr>
              <a:buSzPts val="2400"/>
              <a:buChar char="‒"/>
              <a:defRPr>
                <a:solidFill>
                  <a:schemeClr val="lt1"/>
                </a:solidFill>
              </a:defRPr>
            </a:lvl6pPr>
            <a:lvl7pPr indent="-381000" lvl="6" marL="3200400" algn="l">
              <a:lnSpc>
                <a:spcPct val="115000"/>
              </a:lnSpc>
              <a:spcBef>
                <a:spcPts val="1200"/>
              </a:spcBef>
              <a:spcAft>
                <a:spcPts val="0"/>
              </a:spcAft>
              <a:buClr>
                <a:schemeClr val="lt1"/>
              </a:buClr>
              <a:buSzPts val="2400"/>
              <a:buChar char="‒"/>
              <a:defRPr>
                <a:solidFill>
                  <a:schemeClr val="lt1"/>
                </a:solidFill>
              </a:defRPr>
            </a:lvl7pPr>
            <a:lvl8pPr indent="-381000" lvl="7" marL="3657600" algn="l">
              <a:lnSpc>
                <a:spcPct val="115000"/>
              </a:lnSpc>
              <a:spcBef>
                <a:spcPts val="1200"/>
              </a:spcBef>
              <a:spcAft>
                <a:spcPts val="0"/>
              </a:spcAft>
              <a:buClr>
                <a:schemeClr val="lt1"/>
              </a:buClr>
              <a:buSzPts val="2400"/>
              <a:buChar char="‒"/>
              <a:defRPr>
                <a:solidFill>
                  <a:schemeClr val="lt1"/>
                </a:solidFill>
              </a:defRPr>
            </a:lvl8pPr>
            <a:lvl9pPr indent="-381000" lvl="8" marL="4114800" algn="l">
              <a:lnSpc>
                <a:spcPct val="115000"/>
              </a:lnSpc>
              <a:spcBef>
                <a:spcPts val="1200"/>
              </a:spcBef>
              <a:spcAft>
                <a:spcPts val="1200"/>
              </a:spcAft>
              <a:buClr>
                <a:schemeClr val="lt1"/>
              </a:buClr>
              <a:buSzPts val="2400"/>
              <a:buChar char="‒"/>
              <a:defRPr>
                <a:solidFill>
                  <a:schemeClr val="lt1"/>
                </a:solidFill>
              </a:defRPr>
            </a:lvl9pPr>
          </a:lstStyle>
          <a:p/>
        </p:txBody>
      </p:sp>
      <p:sp>
        <p:nvSpPr>
          <p:cNvPr id="399" name="Google Shape;399;p52"/>
          <p:cNvSpPr txBox="1"/>
          <p:nvPr/>
        </p:nvSpPr>
        <p:spPr>
          <a:xfrm>
            <a:off x="152400" y="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pic>
        <p:nvPicPr>
          <p:cNvPr id="400" name="Google Shape;400;p52"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5 Title Slide" showMasterSp="0">
  <p:cSld name="Title Slide_1_2_2">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53"/>
          <p:cNvSpPr txBox="1"/>
          <p:nvPr>
            <p:ph idx="1" type="subTitle"/>
          </p:nvPr>
        </p:nvSpPr>
        <p:spPr>
          <a:xfrm>
            <a:off x="914400" y="3692250"/>
            <a:ext cx="5669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30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3000"/>
              <a:buNone/>
              <a:defRPr>
                <a:solidFill>
                  <a:schemeClr val="lt1"/>
                </a:solidFill>
              </a:defRPr>
            </a:lvl3pPr>
            <a:lvl4pPr lvl="3" algn="l">
              <a:lnSpc>
                <a:spcPct val="115000"/>
              </a:lnSpc>
              <a:spcBef>
                <a:spcPts val="0"/>
              </a:spcBef>
              <a:spcAft>
                <a:spcPts val="0"/>
              </a:spcAft>
              <a:buClr>
                <a:schemeClr val="lt1"/>
              </a:buClr>
              <a:buSzPts val="3000"/>
              <a:buNone/>
              <a:defRPr>
                <a:solidFill>
                  <a:schemeClr val="lt1"/>
                </a:solidFill>
              </a:defRPr>
            </a:lvl4pPr>
            <a:lvl5pPr lvl="4" algn="l">
              <a:lnSpc>
                <a:spcPct val="115000"/>
              </a:lnSpc>
              <a:spcBef>
                <a:spcPts val="0"/>
              </a:spcBef>
              <a:spcAft>
                <a:spcPts val="0"/>
              </a:spcAft>
              <a:buClr>
                <a:schemeClr val="lt1"/>
              </a:buClr>
              <a:buSzPts val="3000"/>
              <a:buNone/>
              <a:defRPr>
                <a:solidFill>
                  <a:schemeClr val="lt1"/>
                </a:solidFill>
              </a:defRPr>
            </a:lvl5pPr>
            <a:lvl6pPr lvl="5" algn="l">
              <a:lnSpc>
                <a:spcPct val="115000"/>
              </a:lnSpc>
              <a:spcBef>
                <a:spcPts val="0"/>
              </a:spcBef>
              <a:spcAft>
                <a:spcPts val="0"/>
              </a:spcAft>
              <a:buClr>
                <a:schemeClr val="lt1"/>
              </a:buClr>
              <a:buSzPts val="3000"/>
              <a:buNone/>
              <a:defRPr>
                <a:solidFill>
                  <a:schemeClr val="lt1"/>
                </a:solidFill>
              </a:defRPr>
            </a:lvl6pPr>
            <a:lvl7pPr lvl="6" algn="l">
              <a:lnSpc>
                <a:spcPct val="115000"/>
              </a:lnSpc>
              <a:spcBef>
                <a:spcPts val="0"/>
              </a:spcBef>
              <a:spcAft>
                <a:spcPts val="0"/>
              </a:spcAft>
              <a:buClr>
                <a:schemeClr val="lt1"/>
              </a:buClr>
              <a:buSzPts val="3000"/>
              <a:buNone/>
              <a:defRPr>
                <a:solidFill>
                  <a:schemeClr val="lt1"/>
                </a:solidFill>
              </a:defRPr>
            </a:lvl7pPr>
            <a:lvl8pPr lvl="7" algn="l">
              <a:lnSpc>
                <a:spcPct val="115000"/>
              </a:lnSpc>
              <a:spcBef>
                <a:spcPts val="0"/>
              </a:spcBef>
              <a:spcAft>
                <a:spcPts val="0"/>
              </a:spcAft>
              <a:buClr>
                <a:schemeClr val="lt1"/>
              </a:buClr>
              <a:buSzPts val="3000"/>
              <a:buNone/>
              <a:defRPr>
                <a:solidFill>
                  <a:schemeClr val="lt1"/>
                </a:solidFill>
              </a:defRPr>
            </a:lvl8pPr>
            <a:lvl9pPr lvl="8" algn="l">
              <a:lnSpc>
                <a:spcPct val="115000"/>
              </a:lnSpc>
              <a:spcBef>
                <a:spcPts val="0"/>
              </a:spcBef>
              <a:spcAft>
                <a:spcPts val="0"/>
              </a:spcAft>
              <a:buClr>
                <a:schemeClr val="lt1"/>
              </a:buClr>
              <a:buSzPts val="3000"/>
              <a:buNone/>
              <a:defRPr>
                <a:solidFill>
                  <a:schemeClr val="lt1"/>
                </a:solidFill>
              </a:defRPr>
            </a:lvl9pPr>
          </a:lstStyle>
          <a:p/>
        </p:txBody>
      </p:sp>
      <p:sp>
        <p:nvSpPr>
          <p:cNvPr id="403" name="Google Shape;403;p53"/>
          <p:cNvSpPr txBox="1"/>
          <p:nvPr>
            <p:ph type="ctrTitle"/>
          </p:nvPr>
        </p:nvSpPr>
        <p:spPr>
          <a:xfrm>
            <a:off x="914400" y="914400"/>
            <a:ext cx="5669400" cy="2625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i="0"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404" name="Google Shape;404;p53"/>
          <p:cNvSpPr txBox="1"/>
          <p:nvPr>
            <p:ph idx="2" type="body"/>
          </p:nvPr>
        </p:nvSpPr>
        <p:spPr>
          <a:xfrm>
            <a:off x="914400" y="6400800"/>
            <a:ext cx="5669400" cy="2222100"/>
          </a:xfrm>
          <a:prstGeom prst="rect">
            <a:avLst/>
          </a:prstGeom>
          <a:noFill/>
          <a:ln>
            <a:noFill/>
          </a:ln>
        </p:spPr>
        <p:txBody>
          <a:bodyPr anchorCtr="0" anchor="b" bIns="0" lIns="0" spcFirstLastPara="1" rIns="0" wrap="square" tIns="0">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81000" lvl="1" marL="914400" algn="l">
              <a:lnSpc>
                <a:spcPct val="115000"/>
              </a:lnSpc>
              <a:spcBef>
                <a:spcPts val="1200"/>
              </a:spcBef>
              <a:spcAft>
                <a:spcPts val="0"/>
              </a:spcAft>
              <a:buClr>
                <a:schemeClr val="lt1"/>
              </a:buClr>
              <a:buSzPts val="2400"/>
              <a:buChar char="‒"/>
              <a:defRPr>
                <a:solidFill>
                  <a:schemeClr val="lt1"/>
                </a:solidFill>
              </a:defRPr>
            </a:lvl2pPr>
            <a:lvl3pPr indent="-381000" lvl="2" marL="1371600" algn="l">
              <a:lnSpc>
                <a:spcPct val="115000"/>
              </a:lnSpc>
              <a:spcBef>
                <a:spcPts val="1200"/>
              </a:spcBef>
              <a:spcAft>
                <a:spcPts val="0"/>
              </a:spcAft>
              <a:buClr>
                <a:schemeClr val="lt1"/>
              </a:buClr>
              <a:buSzPts val="2400"/>
              <a:buChar char="‒"/>
              <a:defRPr>
                <a:solidFill>
                  <a:schemeClr val="lt1"/>
                </a:solidFill>
              </a:defRPr>
            </a:lvl3pPr>
            <a:lvl4pPr indent="-381000" lvl="3" marL="1828800" algn="l">
              <a:lnSpc>
                <a:spcPct val="115000"/>
              </a:lnSpc>
              <a:spcBef>
                <a:spcPts val="1200"/>
              </a:spcBef>
              <a:spcAft>
                <a:spcPts val="0"/>
              </a:spcAft>
              <a:buClr>
                <a:schemeClr val="lt1"/>
              </a:buClr>
              <a:buSzPts val="2400"/>
              <a:buChar char="‒"/>
              <a:defRPr>
                <a:solidFill>
                  <a:schemeClr val="lt1"/>
                </a:solidFill>
              </a:defRPr>
            </a:lvl4pPr>
            <a:lvl5pPr indent="-381000" lvl="4" marL="2286000" algn="l">
              <a:lnSpc>
                <a:spcPct val="115000"/>
              </a:lnSpc>
              <a:spcBef>
                <a:spcPts val="1200"/>
              </a:spcBef>
              <a:spcAft>
                <a:spcPts val="0"/>
              </a:spcAft>
              <a:buClr>
                <a:schemeClr val="lt1"/>
              </a:buClr>
              <a:buSzPts val="2400"/>
              <a:buChar char="‒"/>
              <a:defRPr>
                <a:solidFill>
                  <a:schemeClr val="lt1"/>
                </a:solidFill>
              </a:defRPr>
            </a:lvl5pPr>
            <a:lvl6pPr indent="-381000" lvl="5" marL="2743200" algn="l">
              <a:lnSpc>
                <a:spcPct val="115000"/>
              </a:lnSpc>
              <a:spcBef>
                <a:spcPts val="1200"/>
              </a:spcBef>
              <a:spcAft>
                <a:spcPts val="0"/>
              </a:spcAft>
              <a:buClr>
                <a:schemeClr val="lt1"/>
              </a:buClr>
              <a:buSzPts val="2400"/>
              <a:buChar char="‒"/>
              <a:defRPr>
                <a:solidFill>
                  <a:schemeClr val="lt1"/>
                </a:solidFill>
              </a:defRPr>
            </a:lvl6pPr>
            <a:lvl7pPr indent="-381000" lvl="6" marL="3200400" algn="l">
              <a:lnSpc>
                <a:spcPct val="115000"/>
              </a:lnSpc>
              <a:spcBef>
                <a:spcPts val="1200"/>
              </a:spcBef>
              <a:spcAft>
                <a:spcPts val="0"/>
              </a:spcAft>
              <a:buClr>
                <a:schemeClr val="lt1"/>
              </a:buClr>
              <a:buSzPts val="2400"/>
              <a:buChar char="‒"/>
              <a:defRPr>
                <a:solidFill>
                  <a:schemeClr val="lt1"/>
                </a:solidFill>
              </a:defRPr>
            </a:lvl7pPr>
            <a:lvl8pPr indent="-381000" lvl="7" marL="3657600" algn="l">
              <a:lnSpc>
                <a:spcPct val="115000"/>
              </a:lnSpc>
              <a:spcBef>
                <a:spcPts val="1200"/>
              </a:spcBef>
              <a:spcAft>
                <a:spcPts val="0"/>
              </a:spcAft>
              <a:buClr>
                <a:schemeClr val="lt1"/>
              </a:buClr>
              <a:buSzPts val="2400"/>
              <a:buChar char="‒"/>
              <a:defRPr>
                <a:solidFill>
                  <a:schemeClr val="lt1"/>
                </a:solidFill>
              </a:defRPr>
            </a:lvl8pPr>
            <a:lvl9pPr indent="-381000" lvl="8" marL="4114800" algn="l">
              <a:lnSpc>
                <a:spcPct val="115000"/>
              </a:lnSpc>
              <a:spcBef>
                <a:spcPts val="1200"/>
              </a:spcBef>
              <a:spcAft>
                <a:spcPts val="1200"/>
              </a:spcAft>
              <a:buClr>
                <a:schemeClr val="lt1"/>
              </a:buClr>
              <a:buSzPts val="2400"/>
              <a:buChar char="‒"/>
              <a:defRPr>
                <a:solidFill>
                  <a:schemeClr val="lt1"/>
                </a:solidFill>
              </a:defRPr>
            </a:lvl9pPr>
          </a:lstStyle>
          <a:p/>
        </p:txBody>
      </p:sp>
      <p:sp>
        <p:nvSpPr>
          <p:cNvPr id="405" name="Google Shape;405;p53"/>
          <p:cNvSpPr txBox="1"/>
          <p:nvPr/>
        </p:nvSpPr>
        <p:spPr>
          <a:xfrm>
            <a:off x="152400" y="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pic>
        <p:nvPicPr>
          <p:cNvPr id="406" name="Google Shape;406;p53"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Text Blocks">
  <p:cSld name="Four Content_1">
    <p:spTree>
      <p:nvGrpSpPr>
        <p:cNvPr id="407" name="Shape 407"/>
        <p:cNvGrpSpPr/>
        <p:nvPr/>
      </p:nvGrpSpPr>
      <p:grpSpPr>
        <a:xfrm>
          <a:off x="0" y="0"/>
          <a:ext cx="0" cy="0"/>
          <a:chOff x="0" y="0"/>
          <a:chExt cx="0" cy="0"/>
        </a:xfrm>
      </p:grpSpPr>
      <p:sp>
        <p:nvSpPr>
          <p:cNvPr id="408" name="Google Shape;408;p54"/>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9" name="Google Shape;409;p54"/>
          <p:cNvSpPr txBox="1"/>
          <p:nvPr>
            <p:ph idx="1" type="body"/>
          </p:nvPr>
        </p:nvSpPr>
        <p:spPr>
          <a:xfrm>
            <a:off x="914400" y="4545750"/>
            <a:ext cx="3703200" cy="4827000"/>
          </a:xfrm>
          <a:prstGeom prst="rect">
            <a:avLst/>
          </a:prstGeom>
          <a:noFill/>
          <a:ln>
            <a:noFill/>
          </a:ln>
        </p:spPr>
        <p:txBody>
          <a:bodyPr anchorCtr="0" anchor="t" bIns="182875" lIns="182875" spcFirstLastPara="1" rIns="182875" wrap="square" tIns="2743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1200"/>
              </a:spcBef>
              <a:spcAft>
                <a:spcPts val="0"/>
              </a:spcAft>
              <a:buSzPts val="2000"/>
              <a:buChar char="‒"/>
              <a:defRPr sz="2000"/>
            </a:lvl2pPr>
            <a:lvl3pPr indent="-355600" lvl="2" marL="1371600" algn="l">
              <a:lnSpc>
                <a:spcPct val="115000"/>
              </a:lnSpc>
              <a:spcBef>
                <a:spcPts val="1200"/>
              </a:spcBef>
              <a:spcAft>
                <a:spcPts val="0"/>
              </a:spcAft>
              <a:buSzPts val="2000"/>
              <a:buChar char="‒"/>
              <a:defRPr sz="2000"/>
            </a:lvl3pPr>
            <a:lvl4pPr indent="-355600" lvl="3" marL="1828800" algn="l">
              <a:lnSpc>
                <a:spcPct val="115000"/>
              </a:lnSpc>
              <a:spcBef>
                <a:spcPts val="1200"/>
              </a:spcBef>
              <a:spcAft>
                <a:spcPts val="0"/>
              </a:spcAft>
              <a:buSzPts val="2000"/>
              <a:buChar char="‒"/>
              <a:defRPr sz="2000"/>
            </a:lvl4pPr>
            <a:lvl5pPr indent="-355600" lvl="4" marL="2286000" algn="l">
              <a:lnSpc>
                <a:spcPct val="115000"/>
              </a:lnSpc>
              <a:spcBef>
                <a:spcPts val="1200"/>
              </a:spcBef>
              <a:spcAft>
                <a:spcPts val="0"/>
              </a:spcAft>
              <a:buSzPts val="2000"/>
              <a:buChar char="‒"/>
              <a:defRPr sz="2000"/>
            </a:lvl5pPr>
            <a:lvl6pPr indent="-355600" lvl="5" marL="2743200" algn="l">
              <a:lnSpc>
                <a:spcPct val="115000"/>
              </a:lnSpc>
              <a:spcBef>
                <a:spcPts val="1200"/>
              </a:spcBef>
              <a:spcAft>
                <a:spcPts val="0"/>
              </a:spcAft>
              <a:buSzPts val="2000"/>
              <a:buChar char="‒"/>
              <a:defRPr sz="2000"/>
            </a:lvl6pPr>
            <a:lvl7pPr indent="-355600" lvl="6" marL="3200400" algn="l">
              <a:lnSpc>
                <a:spcPct val="115000"/>
              </a:lnSpc>
              <a:spcBef>
                <a:spcPts val="1200"/>
              </a:spcBef>
              <a:spcAft>
                <a:spcPts val="0"/>
              </a:spcAft>
              <a:buSzPts val="2000"/>
              <a:buChar char="‒"/>
              <a:defRPr sz="2000"/>
            </a:lvl7pPr>
            <a:lvl8pPr indent="-355600" lvl="7" marL="3657600" algn="l">
              <a:lnSpc>
                <a:spcPct val="115000"/>
              </a:lnSpc>
              <a:spcBef>
                <a:spcPts val="1200"/>
              </a:spcBef>
              <a:spcAft>
                <a:spcPts val="0"/>
              </a:spcAft>
              <a:buSzPts val="2000"/>
              <a:buChar char="‒"/>
              <a:defRPr sz="2000"/>
            </a:lvl8pPr>
            <a:lvl9pPr indent="-355600" lvl="8" marL="4114800" algn="l">
              <a:lnSpc>
                <a:spcPct val="115000"/>
              </a:lnSpc>
              <a:spcBef>
                <a:spcPts val="1200"/>
              </a:spcBef>
              <a:spcAft>
                <a:spcPts val="1200"/>
              </a:spcAft>
              <a:buSzPts val="2000"/>
              <a:buChar char="‒"/>
              <a:defRPr sz="2000"/>
            </a:lvl9pPr>
          </a:lstStyle>
          <a:p/>
        </p:txBody>
      </p:sp>
      <p:sp>
        <p:nvSpPr>
          <p:cNvPr id="410" name="Google Shape;410;p54"/>
          <p:cNvSpPr txBox="1"/>
          <p:nvPr>
            <p:ph idx="2" type="subTitle"/>
          </p:nvPr>
        </p:nvSpPr>
        <p:spPr>
          <a:xfrm>
            <a:off x="914400" y="3539850"/>
            <a:ext cx="3703200" cy="1005900"/>
          </a:xfrm>
          <a:prstGeom prst="rect">
            <a:avLst/>
          </a:prstGeom>
          <a:solidFill>
            <a:schemeClr val="accent1"/>
          </a:solidFill>
          <a:ln>
            <a:noFill/>
          </a:ln>
        </p:spPr>
        <p:txBody>
          <a:bodyPr anchorCtr="0" anchor="ctr" bIns="0" lIns="182875" spcFirstLastPara="1" rIns="182875" wrap="square" tIns="0">
            <a:noAutofit/>
          </a:bodyPr>
          <a:lstStyle>
            <a:lvl1pPr lvl="0" algn="ctr">
              <a:lnSpc>
                <a:spcPct val="115000"/>
              </a:lnSpc>
              <a:spcBef>
                <a:spcPts val="0"/>
              </a:spcBef>
              <a:spcAft>
                <a:spcPts val="0"/>
              </a:spcAft>
              <a:buClr>
                <a:schemeClr val="lt1"/>
              </a:buClr>
              <a:buSzPts val="2000"/>
              <a:buNone/>
              <a:defRPr sz="2000">
                <a:solidFill>
                  <a:schemeClr val="lt1"/>
                </a:solidFill>
              </a:defRPr>
            </a:lvl1pPr>
            <a:lvl2pPr lvl="1" algn="ctr">
              <a:lnSpc>
                <a:spcPct val="115000"/>
              </a:lnSpc>
              <a:spcBef>
                <a:spcPts val="0"/>
              </a:spcBef>
              <a:spcAft>
                <a:spcPts val="0"/>
              </a:spcAft>
              <a:buClr>
                <a:schemeClr val="lt1"/>
              </a:buClr>
              <a:buSzPts val="2000"/>
              <a:buNone/>
              <a:defRPr sz="2000">
                <a:solidFill>
                  <a:schemeClr val="lt1"/>
                </a:solidFill>
              </a:defRPr>
            </a:lvl2pPr>
            <a:lvl3pPr lvl="2" algn="ctr">
              <a:lnSpc>
                <a:spcPct val="115000"/>
              </a:lnSpc>
              <a:spcBef>
                <a:spcPts val="0"/>
              </a:spcBef>
              <a:spcAft>
                <a:spcPts val="0"/>
              </a:spcAft>
              <a:buClr>
                <a:schemeClr val="lt1"/>
              </a:buClr>
              <a:buSzPts val="2000"/>
              <a:buNone/>
              <a:defRPr sz="2000">
                <a:solidFill>
                  <a:schemeClr val="lt1"/>
                </a:solidFill>
              </a:defRPr>
            </a:lvl3pPr>
            <a:lvl4pPr lvl="3" algn="ctr">
              <a:lnSpc>
                <a:spcPct val="115000"/>
              </a:lnSpc>
              <a:spcBef>
                <a:spcPts val="0"/>
              </a:spcBef>
              <a:spcAft>
                <a:spcPts val="0"/>
              </a:spcAft>
              <a:buClr>
                <a:schemeClr val="lt1"/>
              </a:buClr>
              <a:buSzPts val="2000"/>
              <a:buNone/>
              <a:defRPr sz="2000">
                <a:solidFill>
                  <a:schemeClr val="lt1"/>
                </a:solidFill>
              </a:defRPr>
            </a:lvl4pPr>
            <a:lvl5pPr lvl="4" algn="ctr">
              <a:lnSpc>
                <a:spcPct val="115000"/>
              </a:lnSpc>
              <a:spcBef>
                <a:spcPts val="0"/>
              </a:spcBef>
              <a:spcAft>
                <a:spcPts val="0"/>
              </a:spcAft>
              <a:buClr>
                <a:schemeClr val="lt1"/>
              </a:buClr>
              <a:buSzPts val="2000"/>
              <a:buNone/>
              <a:defRPr sz="2000">
                <a:solidFill>
                  <a:schemeClr val="lt1"/>
                </a:solidFill>
              </a:defRPr>
            </a:lvl5pPr>
            <a:lvl6pPr lvl="5" algn="ctr">
              <a:lnSpc>
                <a:spcPct val="115000"/>
              </a:lnSpc>
              <a:spcBef>
                <a:spcPts val="0"/>
              </a:spcBef>
              <a:spcAft>
                <a:spcPts val="0"/>
              </a:spcAft>
              <a:buClr>
                <a:schemeClr val="lt1"/>
              </a:buClr>
              <a:buSzPts val="2000"/>
              <a:buNone/>
              <a:defRPr sz="2000">
                <a:solidFill>
                  <a:schemeClr val="lt1"/>
                </a:solidFill>
              </a:defRPr>
            </a:lvl6pPr>
            <a:lvl7pPr lvl="6" algn="ctr">
              <a:lnSpc>
                <a:spcPct val="115000"/>
              </a:lnSpc>
              <a:spcBef>
                <a:spcPts val="0"/>
              </a:spcBef>
              <a:spcAft>
                <a:spcPts val="0"/>
              </a:spcAft>
              <a:buClr>
                <a:schemeClr val="lt1"/>
              </a:buClr>
              <a:buSzPts val="2000"/>
              <a:buNone/>
              <a:defRPr sz="2000">
                <a:solidFill>
                  <a:schemeClr val="lt1"/>
                </a:solidFill>
              </a:defRPr>
            </a:lvl7pPr>
            <a:lvl8pPr lvl="7" algn="ctr">
              <a:lnSpc>
                <a:spcPct val="115000"/>
              </a:lnSpc>
              <a:spcBef>
                <a:spcPts val="0"/>
              </a:spcBef>
              <a:spcAft>
                <a:spcPts val="0"/>
              </a:spcAft>
              <a:buClr>
                <a:schemeClr val="lt1"/>
              </a:buClr>
              <a:buSzPts val="2000"/>
              <a:buNone/>
              <a:defRPr sz="2000">
                <a:solidFill>
                  <a:schemeClr val="lt1"/>
                </a:solidFill>
              </a:defRPr>
            </a:lvl8pPr>
            <a:lvl9pPr lvl="8" algn="ctr">
              <a:lnSpc>
                <a:spcPct val="115000"/>
              </a:lnSpc>
              <a:spcBef>
                <a:spcPts val="0"/>
              </a:spcBef>
              <a:spcAft>
                <a:spcPts val="0"/>
              </a:spcAft>
              <a:buClr>
                <a:schemeClr val="lt1"/>
              </a:buClr>
              <a:buSzPts val="2000"/>
              <a:buNone/>
              <a:defRPr sz="2000">
                <a:solidFill>
                  <a:schemeClr val="lt1"/>
                </a:solidFill>
              </a:defRPr>
            </a:lvl9pPr>
          </a:lstStyle>
          <a:p/>
        </p:txBody>
      </p:sp>
      <p:sp>
        <p:nvSpPr>
          <p:cNvPr id="411" name="Google Shape;411;p54"/>
          <p:cNvSpPr txBox="1"/>
          <p:nvPr>
            <p:ph idx="3" type="body"/>
          </p:nvPr>
        </p:nvSpPr>
        <p:spPr>
          <a:xfrm>
            <a:off x="5166400" y="4545750"/>
            <a:ext cx="3703200" cy="4827000"/>
          </a:xfrm>
          <a:prstGeom prst="rect">
            <a:avLst/>
          </a:prstGeom>
          <a:noFill/>
          <a:ln>
            <a:noFill/>
          </a:ln>
        </p:spPr>
        <p:txBody>
          <a:bodyPr anchorCtr="0" anchor="t" bIns="182875" lIns="182875" spcFirstLastPara="1" rIns="182875" wrap="square" tIns="2743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1200"/>
              </a:spcBef>
              <a:spcAft>
                <a:spcPts val="0"/>
              </a:spcAft>
              <a:buSzPts val="2000"/>
              <a:buChar char="‒"/>
              <a:defRPr sz="2000"/>
            </a:lvl2pPr>
            <a:lvl3pPr indent="-355600" lvl="2" marL="1371600" algn="l">
              <a:lnSpc>
                <a:spcPct val="115000"/>
              </a:lnSpc>
              <a:spcBef>
                <a:spcPts val="1200"/>
              </a:spcBef>
              <a:spcAft>
                <a:spcPts val="0"/>
              </a:spcAft>
              <a:buSzPts val="2000"/>
              <a:buChar char="‒"/>
              <a:defRPr sz="2000"/>
            </a:lvl3pPr>
            <a:lvl4pPr indent="-355600" lvl="3" marL="1828800" algn="l">
              <a:lnSpc>
                <a:spcPct val="115000"/>
              </a:lnSpc>
              <a:spcBef>
                <a:spcPts val="1200"/>
              </a:spcBef>
              <a:spcAft>
                <a:spcPts val="0"/>
              </a:spcAft>
              <a:buSzPts val="2000"/>
              <a:buChar char="‒"/>
              <a:defRPr sz="2000"/>
            </a:lvl4pPr>
            <a:lvl5pPr indent="-355600" lvl="4" marL="2286000" algn="l">
              <a:lnSpc>
                <a:spcPct val="115000"/>
              </a:lnSpc>
              <a:spcBef>
                <a:spcPts val="1200"/>
              </a:spcBef>
              <a:spcAft>
                <a:spcPts val="0"/>
              </a:spcAft>
              <a:buSzPts val="2000"/>
              <a:buChar char="‒"/>
              <a:defRPr sz="2000"/>
            </a:lvl5pPr>
            <a:lvl6pPr indent="-355600" lvl="5" marL="2743200" algn="l">
              <a:lnSpc>
                <a:spcPct val="115000"/>
              </a:lnSpc>
              <a:spcBef>
                <a:spcPts val="1200"/>
              </a:spcBef>
              <a:spcAft>
                <a:spcPts val="0"/>
              </a:spcAft>
              <a:buSzPts val="2000"/>
              <a:buChar char="‒"/>
              <a:defRPr sz="2000"/>
            </a:lvl6pPr>
            <a:lvl7pPr indent="-355600" lvl="6" marL="3200400" algn="l">
              <a:lnSpc>
                <a:spcPct val="115000"/>
              </a:lnSpc>
              <a:spcBef>
                <a:spcPts val="1200"/>
              </a:spcBef>
              <a:spcAft>
                <a:spcPts val="0"/>
              </a:spcAft>
              <a:buSzPts val="2000"/>
              <a:buChar char="‒"/>
              <a:defRPr sz="2000"/>
            </a:lvl7pPr>
            <a:lvl8pPr indent="-355600" lvl="7" marL="3657600" algn="l">
              <a:lnSpc>
                <a:spcPct val="115000"/>
              </a:lnSpc>
              <a:spcBef>
                <a:spcPts val="1200"/>
              </a:spcBef>
              <a:spcAft>
                <a:spcPts val="0"/>
              </a:spcAft>
              <a:buSzPts val="2000"/>
              <a:buChar char="‒"/>
              <a:defRPr sz="2000"/>
            </a:lvl8pPr>
            <a:lvl9pPr indent="-355600" lvl="8" marL="4114800" algn="l">
              <a:lnSpc>
                <a:spcPct val="115000"/>
              </a:lnSpc>
              <a:spcBef>
                <a:spcPts val="1200"/>
              </a:spcBef>
              <a:spcAft>
                <a:spcPts val="1200"/>
              </a:spcAft>
              <a:buSzPts val="2000"/>
              <a:buChar char="‒"/>
              <a:defRPr sz="2000"/>
            </a:lvl9pPr>
          </a:lstStyle>
          <a:p/>
        </p:txBody>
      </p:sp>
      <p:sp>
        <p:nvSpPr>
          <p:cNvPr id="412" name="Google Shape;412;p54"/>
          <p:cNvSpPr txBox="1"/>
          <p:nvPr>
            <p:ph idx="4" type="subTitle"/>
          </p:nvPr>
        </p:nvSpPr>
        <p:spPr>
          <a:xfrm>
            <a:off x="5166407" y="3539850"/>
            <a:ext cx="3703200" cy="1005900"/>
          </a:xfrm>
          <a:prstGeom prst="rect">
            <a:avLst/>
          </a:prstGeom>
          <a:gradFill>
            <a:gsLst>
              <a:gs pos="0">
                <a:schemeClr val="accent1"/>
              </a:gs>
              <a:gs pos="5000">
                <a:schemeClr val="accent1"/>
              </a:gs>
              <a:gs pos="88000">
                <a:schemeClr val="accent2"/>
              </a:gs>
              <a:gs pos="100000">
                <a:schemeClr val="accent2"/>
              </a:gs>
            </a:gsLst>
            <a:lin ang="0" scaled="0"/>
          </a:gradFill>
          <a:ln>
            <a:noFill/>
          </a:ln>
        </p:spPr>
        <p:txBody>
          <a:bodyPr anchorCtr="0" anchor="ctr" bIns="0" lIns="274300" spcFirstLastPara="1" rIns="274300" wrap="square" tIns="0">
            <a:noAutofit/>
          </a:bodyPr>
          <a:lstStyle>
            <a:lvl1pPr lvl="0" algn="ctr">
              <a:lnSpc>
                <a:spcPct val="115000"/>
              </a:lnSpc>
              <a:spcBef>
                <a:spcPts val="0"/>
              </a:spcBef>
              <a:spcAft>
                <a:spcPts val="0"/>
              </a:spcAft>
              <a:buClr>
                <a:schemeClr val="lt1"/>
              </a:buClr>
              <a:buSzPts val="2000"/>
              <a:buNone/>
              <a:defRPr sz="2000">
                <a:solidFill>
                  <a:schemeClr val="lt1"/>
                </a:solidFill>
              </a:defRPr>
            </a:lvl1pPr>
            <a:lvl2pPr lvl="1" algn="ctr">
              <a:lnSpc>
                <a:spcPct val="115000"/>
              </a:lnSpc>
              <a:spcBef>
                <a:spcPts val="0"/>
              </a:spcBef>
              <a:spcAft>
                <a:spcPts val="0"/>
              </a:spcAft>
              <a:buClr>
                <a:schemeClr val="lt1"/>
              </a:buClr>
              <a:buSzPts val="2000"/>
              <a:buNone/>
              <a:defRPr sz="2000">
                <a:solidFill>
                  <a:schemeClr val="lt1"/>
                </a:solidFill>
              </a:defRPr>
            </a:lvl2pPr>
            <a:lvl3pPr lvl="2" algn="ctr">
              <a:lnSpc>
                <a:spcPct val="115000"/>
              </a:lnSpc>
              <a:spcBef>
                <a:spcPts val="0"/>
              </a:spcBef>
              <a:spcAft>
                <a:spcPts val="0"/>
              </a:spcAft>
              <a:buClr>
                <a:schemeClr val="lt1"/>
              </a:buClr>
              <a:buSzPts val="2000"/>
              <a:buNone/>
              <a:defRPr sz="2000">
                <a:solidFill>
                  <a:schemeClr val="lt1"/>
                </a:solidFill>
              </a:defRPr>
            </a:lvl3pPr>
            <a:lvl4pPr lvl="3" algn="ctr">
              <a:lnSpc>
                <a:spcPct val="115000"/>
              </a:lnSpc>
              <a:spcBef>
                <a:spcPts val="0"/>
              </a:spcBef>
              <a:spcAft>
                <a:spcPts val="0"/>
              </a:spcAft>
              <a:buClr>
                <a:schemeClr val="lt1"/>
              </a:buClr>
              <a:buSzPts val="2000"/>
              <a:buNone/>
              <a:defRPr sz="2000">
                <a:solidFill>
                  <a:schemeClr val="lt1"/>
                </a:solidFill>
              </a:defRPr>
            </a:lvl4pPr>
            <a:lvl5pPr lvl="4" algn="ctr">
              <a:lnSpc>
                <a:spcPct val="115000"/>
              </a:lnSpc>
              <a:spcBef>
                <a:spcPts val="0"/>
              </a:spcBef>
              <a:spcAft>
                <a:spcPts val="0"/>
              </a:spcAft>
              <a:buClr>
                <a:schemeClr val="lt1"/>
              </a:buClr>
              <a:buSzPts val="2000"/>
              <a:buNone/>
              <a:defRPr sz="2000">
                <a:solidFill>
                  <a:schemeClr val="lt1"/>
                </a:solidFill>
              </a:defRPr>
            </a:lvl5pPr>
            <a:lvl6pPr lvl="5" algn="ctr">
              <a:lnSpc>
                <a:spcPct val="115000"/>
              </a:lnSpc>
              <a:spcBef>
                <a:spcPts val="0"/>
              </a:spcBef>
              <a:spcAft>
                <a:spcPts val="0"/>
              </a:spcAft>
              <a:buClr>
                <a:schemeClr val="lt1"/>
              </a:buClr>
              <a:buSzPts val="2000"/>
              <a:buNone/>
              <a:defRPr sz="2000">
                <a:solidFill>
                  <a:schemeClr val="lt1"/>
                </a:solidFill>
              </a:defRPr>
            </a:lvl6pPr>
            <a:lvl7pPr lvl="6" algn="ctr">
              <a:lnSpc>
                <a:spcPct val="115000"/>
              </a:lnSpc>
              <a:spcBef>
                <a:spcPts val="0"/>
              </a:spcBef>
              <a:spcAft>
                <a:spcPts val="0"/>
              </a:spcAft>
              <a:buClr>
                <a:schemeClr val="lt1"/>
              </a:buClr>
              <a:buSzPts val="2000"/>
              <a:buNone/>
              <a:defRPr sz="2000">
                <a:solidFill>
                  <a:schemeClr val="lt1"/>
                </a:solidFill>
              </a:defRPr>
            </a:lvl7pPr>
            <a:lvl8pPr lvl="7" algn="ctr">
              <a:lnSpc>
                <a:spcPct val="115000"/>
              </a:lnSpc>
              <a:spcBef>
                <a:spcPts val="0"/>
              </a:spcBef>
              <a:spcAft>
                <a:spcPts val="0"/>
              </a:spcAft>
              <a:buClr>
                <a:schemeClr val="lt1"/>
              </a:buClr>
              <a:buSzPts val="2000"/>
              <a:buNone/>
              <a:defRPr sz="2000">
                <a:solidFill>
                  <a:schemeClr val="lt1"/>
                </a:solidFill>
              </a:defRPr>
            </a:lvl8pPr>
            <a:lvl9pPr lvl="8" algn="ctr">
              <a:lnSpc>
                <a:spcPct val="115000"/>
              </a:lnSpc>
              <a:spcBef>
                <a:spcPts val="0"/>
              </a:spcBef>
              <a:spcAft>
                <a:spcPts val="0"/>
              </a:spcAft>
              <a:buClr>
                <a:schemeClr val="lt1"/>
              </a:buClr>
              <a:buSzPts val="2000"/>
              <a:buNone/>
              <a:defRPr sz="2000">
                <a:solidFill>
                  <a:schemeClr val="lt1"/>
                </a:solidFill>
              </a:defRPr>
            </a:lvl9pPr>
          </a:lstStyle>
          <a:p/>
        </p:txBody>
      </p:sp>
      <p:sp>
        <p:nvSpPr>
          <p:cNvPr id="413" name="Google Shape;413;p54"/>
          <p:cNvSpPr txBox="1"/>
          <p:nvPr>
            <p:ph idx="5" type="body"/>
          </p:nvPr>
        </p:nvSpPr>
        <p:spPr>
          <a:xfrm>
            <a:off x="9418350" y="4545750"/>
            <a:ext cx="3703200" cy="4827000"/>
          </a:xfrm>
          <a:prstGeom prst="rect">
            <a:avLst/>
          </a:prstGeom>
          <a:noFill/>
          <a:ln>
            <a:noFill/>
          </a:ln>
        </p:spPr>
        <p:txBody>
          <a:bodyPr anchorCtr="0" anchor="t" bIns="182875" lIns="182875" spcFirstLastPara="1" rIns="182875" wrap="square" tIns="2743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1200"/>
              </a:spcBef>
              <a:spcAft>
                <a:spcPts val="0"/>
              </a:spcAft>
              <a:buSzPts val="2000"/>
              <a:buChar char="‒"/>
              <a:defRPr sz="2000"/>
            </a:lvl2pPr>
            <a:lvl3pPr indent="-355600" lvl="2" marL="1371600" algn="l">
              <a:lnSpc>
                <a:spcPct val="115000"/>
              </a:lnSpc>
              <a:spcBef>
                <a:spcPts val="1200"/>
              </a:spcBef>
              <a:spcAft>
                <a:spcPts val="0"/>
              </a:spcAft>
              <a:buSzPts val="2000"/>
              <a:buChar char="‒"/>
              <a:defRPr sz="2000"/>
            </a:lvl3pPr>
            <a:lvl4pPr indent="-355600" lvl="3" marL="1828800" algn="l">
              <a:lnSpc>
                <a:spcPct val="115000"/>
              </a:lnSpc>
              <a:spcBef>
                <a:spcPts val="1200"/>
              </a:spcBef>
              <a:spcAft>
                <a:spcPts val="0"/>
              </a:spcAft>
              <a:buSzPts val="2000"/>
              <a:buChar char="‒"/>
              <a:defRPr sz="2000"/>
            </a:lvl4pPr>
            <a:lvl5pPr indent="-355600" lvl="4" marL="2286000" algn="l">
              <a:lnSpc>
                <a:spcPct val="115000"/>
              </a:lnSpc>
              <a:spcBef>
                <a:spcPts val="1200"/>
              </a:spcBef>
              <a:spcAft>
                <a:spcPts val="0"/>
              </a:spcAft>
              <a:buSzPts val="2000"/>
              <a:buChar char="‒"/>
              <a:defRPr sz="2000"/>
            </a:lvl5pPr>
            <a:lvl6pPr indent="-355600" lvl="5" marL="2743200" algn="l">
              <a:lnSpc>
                <a:spcPct val="115000"/>
              </a:lnSpc>
              <a:spcBef>
                <a:spcPts val="1200"/>
              </a:spcBef>
              <a:spcAft>
                <a:spcPts val="0"/>
              </a:spcAft>
              <a:buSzPts val="2000"/>
              <a:buChar char="‒"/>
              <a:defRPr sz="2000"/>
            </a:lvl6pPr>
            <a:lvl7pPr indent="-355600" lvl="6" marL="3200400" algn="l">
              <a:lnSpc>
                <a:spcPct val="115000"/>
              </a:lnSpc>
              <a:spcBef>
                <a:spcPts val="1200"/>
              </a:spcBef>
              <a:spcAft>
                <a:spcPts val="0"/>
              </a:spcAft>
              <a:buSzPts val="2000"/>
              <a:buChar char="‒"/>
              <a:defRPr sz="2000"/>
            </a:lvl7pPr>
            <a:lvl8pPr indent="-355600" lvl="7" marL="3657600" algn="l">
              <a:lnSpc>
                <a:spcPct val="115000"/>
              </a:lnSpc>
              <a:spcBef>
                <a:spcPts val="1200"/>
              </a:spcBef>
              <a:spcAft>
                <a:spcPts val="0"/>
              </a:spcAft>
              <a:buSzPts val="2000"/>
              <a:buChar char="‒"/>
              <a:defRPr sz="2000"/>
            </a:lvl8pPr>
            <a:lvl9pPr indent="-355600" lvl="8" marL="4114800" algn="l">
              <a:lnSpc>
                <a:spcPct val="115000"/>
              </a:lnSpc>
              <a:spcBef>
                <a:spcPts val="1200"/>
              </a:spcBef>
              <a:spcAft>
                <a:spcPts val="1200"/>
              </a:spcAft>
              <a:buSzPts val="2000"/>
              <a:buChar char="‒"/>
              <a:defRPr sz="2000"/>
            </a:lvl9pPr>
          </a:lstStyle>
          <a:p/>
        </p:txBody>
      </p:sp>
      <p:sp>
        <p:nvSpPr>
          <p:cNvPr id="414" name="Google Shape;414;p54"/>
          <p:cNvSpPr txBox="1"/>
          <p:nvPr>
            <p:ph idx="6" type="subTitle"/>
          </p:nvPr>
        </p:nvSpPr>
        <p:spPr>
          <a:xfrm>
            <a:off x="9418408" y="3539850"/>
            <a:ext cx="3703200" cy="1005900"/>
          </a:xfrm>
          <a:prstGeom prst="rect">
            <a:avLst/>
          </a:prstGeom>
          <a:solidFill>
            <a:schemeClr val="accent2"/>
          </a:solidFill>
          <a:ln>
            <a:noFill/>
          </a:ln>
        </p:spPr>
        <p:txBody>
          <a:bodyPr anchorCtr="0" anchor="ctr" bIns="0" lIns="274300" spcFirstLastPara="1" rIns="274300" wrap="square" tIns="0">
            <a:noAutofit/>
          </a:bodyPr>
          <a:lstStyle>
            <a:lvl1pPr lvl="0" algn="ctr">
              <a:lnSpc>
                <a:spcPct val="115000"/>
              </a:lnSpc>
              <a:spcBef>
                <a:spcPts val="0"/>
              </a:spcBef>
              <a:spcAft>
                <a:spcPts val="0"/>
              </a:spcAft>
              <a:buClr>
                <a:schemeClr val="lt1"/>
              </a:buClr>
              <a:buSzPts val="2000"/>
              <a:buNone/>
              <a:defRPr sz="2000">
                <a:solidFill>
                  <a:schemeClr val="lt1"/>
                </a:solidFill>
              </a:defRPr>
            </a:lvl1pPr>
            <a:lvl2pPr lvl="1" algn="ctr">
              <a:lnSpc>
                <a:spcPct val="115000"/>
              </a:lnSpc>
              <a:spcBef>
                <a:spcPts val="0"/>
              </a:spcBef>
              <a:spcAft>
                <a:spcPts val="0"/>
              </a:spcAft>
              <a:buClr>
                <a:schemeClr val="lt1"/>
              </a:buClr>
              <a:buSzPts val="2000"/>
              <a:buNone/>
              <a:defRPr sz="2000">
                <a:solidFill>
                  <a:schemeClr val="lt1"/>
                </a:solidFill>
              </a:defRPr>
            </a:lvl2pPr>
            <a:lvl3pPr lvl="2" algn="ctr">
              <a:lnSpc>
                <a:spcPct val="115000"/>
              </a:lnSpc>
              <a:spcBef>
                <a:spcPts val="0"/>
              </a:spcBef>
              <a:spcAft>
                <a:spcPts val="0"/>
              </a:spcAft>
              <a:buClr>
                <a:schemeClr val="lt1"/>
              </a:buClr>
              <a:buSzPts val="2000"/>
              <a:buNone/>
              <a:defRPr sz="2000">
                <a:solidFill>
                  <a:schemeClr val="lt1"/>
                </a:solidFill>
              </a:defRPr>
            </a:lvl3pPr>
            <a:lvl4pPr lvl="3" algn="ctr">
              <a:lnSpc>
                <a:spcPct val="115000"/>
              </a:lnSpc>
              <a:spcBef>
                <a:spcPts val="0"/>
              </a:spcBef>
              <a:spcAft>
                <a:spcPts val="0"/>
              </a:spcAft>
              <a:buClr>
                <a:schemeClr val="lt1"/>
              </a:buClr>
              <a:buSzPts val="2000"/>
              <a:buNone/>
              <a:defRPr sz="2000">
                <a:solidFill>
                  <a:schemeClr val="lt1"/>
                </a:solidFill>
              </a:defRPr>
            </a:lvl4pPr>
            <a:lvl5pPr lvl="4" algn="ctr">
              <a:lnSpc>
                <a:spcPct val="115000"/>
              </a:lnSpc>
              <a:spcBef>
                <a:spcPts val="0"/>
              </a:spcBef>
              <a:spcAft>
                <a:spcPts val="0"/>
              </a:spcAft>
              <a:buClr>
                <a:schemeClr val="lt1"/>
              </a:buClr>
              <a:buSzPts val="2000"/>
              <a:buNone/>
              <a:defRPr sz="2000">
                <a:solidFill>
                  <a:schemeClr val="lt1"/>
                </a:solidFill>
              </a:defRPr>
            </a:lvl5pPr>
            <a:lvl6pPr lvl="5" algn="ctr">
              <a:lnSpc>
                <a:spcPct val="115000"/>
              </a:lnSpc>
              <a:spcBef>
                <a:spcPts val="0"/>
              </a:spcBef>
              <a:spcAft>
                <a:spcPts val="0"/>
              </a:spcAft>
              <a:buClr>
                <a:schemeClr val="lt1"/>
              </a:buClr>
              <a:buSzPts val="2000"/>
              <a:buNone/>
              <a:defRPr sz="2000">
                <a:solidFill>
                  <a:schemeClr val="lt1"/>
                </a:solidFill>
              </a:defRPr>
            </a:lvl6pPr>
            <a:lvl7pPr lvl="6" algn="ctr">
              <a:lnSpc>
                <a:spcPct val="115000"/>
              </a:lnSpc>
              <a:spcBef>
                <a:spcPts val="0"/>
              </a:spcBef>
              <a:spcAft>
                <a:spcPts val="0"/>
              </a:spcAft>
              <a:buClr>
                <a:schemeClr val="lt1"/>
              </a:buClr>
              <a:buSzPts val="2000"/>
              <a:buNone/>
              <a:defRPr sz="2000">
                <a:solidFill>
                  <a:schemeClr val="lt1"/>
                </a:solidFill>
              </a:defRPr>
            </a:lvl7pPr>
            <a:lvl8pPr lvl="7" algn="ctr">
              <a:lnSpc>
                <a:spcPct val="115000"/>
              </a:lnSpc>
              <a:spcBef>
                <a:spcPts val="0"/>
              </a:spcBef>
              <a:spcAft>
                <a:spcPts val="0"/>
              </a:spcAft>
              <a:buClr>
                <a:schemeClr val="lt1"/>
              </a:buClr>
              <a:buSzPts val="2000"/>
              <a:buNone/>
              <a:defRPr sz="2000">
                <a:solidFill>
                  <a:schemeClr val="lt1"/>
                </a:solidFill>
              </a:defRPr>
            </a:lvl8pPr>
            <a:lvl9pPr lvl="8" algn="ctr">
              <a:lnSpc>
                <a:spcPct val="115000"/>
              </a:lnSpc>
              <a:spcBef>
                <a:spcPts val="0"/>
              </a:spcBef>
              <a:spcAft>
                <a:spcPts val="0"/>
              </a:spcAft>
              <a:buClr>
                <a:schemeClr val="lt1"/>
              </a:buClr>
              <a:buSzPts val="2000"/>
              <a:buNone/>
              <a:defRPr sz="2000">
                <a:solidFill>
                  <a:schemeClr val="lt1"/>
                </a:solidFill>
              </a:defRPr>
            </a:lvl9pPr>
          </a:lstStyle>
          <a:p/>
        </p:txBody>
      </p:sp>
      <p:sp>
        <p:nvSpPr>
          <p:cNvPr id="415" name="Google Shape;415;p54"/>
          <p:cNvSpPr txBox="1"/>
          <p:nvPr>
            <p:ph idx="7" type="body"/>
          </p:nvPr>
        </p:nvSpPr>
        <p:spPr>
          <a:xfrm>
            <a:off x="13670450" y="4545750"/>
            <a:ext cx="3703200" cy="4827000"/>
          </a:xfrm>
          <a:prstGeom prst="rect">
            <a:avLst/>
          </a:prstGeom>
          <a:noFill/>
          <a:ln>
            <a:noFill/>
          </a:ln>
        </p:spPr>
        <p:txBody>
          <a:bodyPr anchorCtr="0" anchor="t" bIns="182875" lIns="182875" spcFirstLastPara="1" rIns="182875" wrap="square" tIns="2743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1200"/>
              </a:spcBef>
              <a:spcAft>
                <a:spcPts val="0"/>
              </a:spcAft>
              <a:buSzPts val="2000"/>
              <a:buChar char="‒"/>
              <a:defRPr sz="2000"/>
            </a:lvl2pPr>
            <a:lvl3pPr indent="-355600" lvl="2" marL="1371600" algn="l">
              <a:lnSpc>
                <a:spcPct val="115000"/>
              </a:lnSpc>
              <a:spcBef>
                <a:spcPts val="1200"/>
              </a:spcBef>
              <a:spcAft>
                <a:spcPts val="0"/>
              </a:spcAft>
              <a:buSzPts val="2000"/>
              <a:buChar char="‒"/>
              <a:defRPr sz="2000"/>
            </a:lvl3pPr>
            <a:lvl4pPr indent="-355600" lvl="3" marL="1828800" algn="l">
              <a:lnSpc>
                <a:spcPct val="115000"/>
              </a:lnSpc>
              <a:spcBef>
                <a:spcPts val="1200"/>
              </a:spcBef>
              <a:spcAft>
                <a:spcPts val="0"/>
              </a:spcAft>
              <a:buSzPts val="2000"/>
              <a:buChar char="‒"/>
              <a:defRPr sz="2000"/>
            </a:lvl4pPr>
            <a:lvl5pPr indent="-355600" lvl="4" marL="2286000" algn="l">
              <a:lnSpc>
                <a:spcPct val="115000"/>
              </a:lnSpc>
              <a:spcBef>
                <a:spcPts val="1200"/>
              </a:spcBef>
              <a:spcAft>
                <a:spcPts val="0"/>
              </a:spcAft>
              <a:buSzPts val="2000"/>
              <a:buChar char="‒"/>
              <a:defRPr sz="2000"/>
            </a:lvl5pPr>
            <a:lvl6pPr indent="-355600" lvl="5" marL="2743200" algn="l">
              <a:lnSpc>
                <a:spcPct val="115000"/>
              </a:lnSpc>
              <a:spcBef>
                <a:spcPts val="1200"/>
              </a:spcBef>
              <a:spcAft>
                <a:spcPts val="0"/>
              </a:spcAft>
              <a:buSzPts val="2000"/>
              <a:buChar char="‒"/>
              <a:defRPr sz="2000"/>
            </a:lvl6pPr>
            <a:lvl7pPr indent="-355600" lvl="6" marL="3200400" algn="l">
              <a:lnSpc>
                <a:spcPct val="115000"/>
              </a:lnSpc>
              <a:spcBef>
                <a:spcPts val="1200"/>
              </a:spcBef>
              <a:spcAft>
                <a:spcPts val="0"/>
              </a:spcAft>
              <a:buSzPts val="2000"/>
              <a:buChar char="‒"/>
              <a:defRPr sz="2000"/>
            </a:lvl7pPr>
            <a:lvl8pPr indent="-355600" lvl="7" marL="3657600" algn="l">
              <a:lnSpc>
                <a:spcPct val="115000"/>
              </a:lnSpc>
              <a:spcBef>
                <a:spcPts val="1200"/>
              </a:spcBef>
              <a:spcAft>
                <a:spcPts val="0"/>
              </a:spcAft>
              <a:buSzPts val="2000"/>
              <a:buChar char="‒"/>
              <a:defRPr sz="2000"/>
            </a:lvl8pPr>
            <a:lvl9pPr indent="-355600" lvl="8" marL="4114800" algn="l">
              <a:lnSpc>
                <a:spcPct val="115000"/>
              </a:lnSpc>
              <a:spcBef>
                <a:spcPts val="1200"/>
              </a:spcBef>
              <a:spcAft>
                <a:spcPts val="1200"/>
              </a:spcAft>
              <a:buSzPts val="2000"/>
              <a:buChar char="‒"/>
              <a:defRPr sz="2000"/>
            </a:lvl9pPr>
          </a:lstStyle>
          <a:p/>
        </p:txBody>
      </p:sp>
      <p:sp>
        <p:nvSpPr>
          <p:cNvPr id="416" name="Google Shape;416;p54"/>
          <p:cNvSpPr txBox="1"/>
          <p:nvPr>
            <p:ph idx="8" type="subTitle"/>
          </p:nvPr>
        </p:nvSpPr>
        <p:spPr>
          <a:xfrm>
            <a:off x="13670409" y="3539850"/>
            <a:ext cx="3703200" cy="1005900"/>
          </a:xfrm>
          <a:prstGeom prst="rect">
            <a:avLst/>
          </a:prstGeom>
          <a:gradFill>
            <a:gsLst>
              <a:gs pos="0">
                <a:schemeClr val="accent3"/>
              </a:gs>
              <a:gs pos="19000">
                <a:schemeClr val="accent3"/>
              </a:gs>
              <a:gs pos="62000">
                <a:schemeClr val="accent2"/>
              </a:gs>
              <a:gs pos="100000">
                <a:schemeClr val="accent2"/>
              </a:gs>
            </a:gsLst>
            <a:lin ang="10801400" scaled="0"/>
          </a:gradFill>
          <a:ln>
            <a:noFill/>
          </a:ln>
        </p:spPr>
        <p:txBody>
          <a:bodyPr anchorCtr="0" anchor="ctr" bIns="0" lIns="274300" spcFirstLastPara="1" rIns="274300" wrap="square" tIns="0">
            <a:noAutofit/>
          </a:bodyPr>
          <a:lstStyle>
            <a:lvl1pPr lvl="0" algn="ctr">
              <a:lnSpc>
                <a:spcPct val="115000"/>
              </a:lnSpc>
              <a:spcBef>
                <a:spcPts val="0"/>
              </a:spcBef>
              <a:spcAft>
                <a:spcPts val="0"/>
              </a:spcAft>
              <a:buClr>
                <a:schemeClr val="lt1"/>
              </a:buClr>
              <a:buSzPts val="2000"/>
              <a:buNone/>
              <a:defRPr sz="2000">
                <a:solidFill>
                  <a:schemeClr val="lt1"/>
                </a:solidFill>
              </a:defRPr>
            </a:lvl1pPr>
            <a:lvl2pPr lvl="1" algn="ctr">
              <a:lnSpc>
                <a:spcPct val="115000"/>
              </a:lnSpc>
              <a:spcBef>
                <a:spcPts val="0"/>
              </a:spcBef>
              <a:spcAft>
                <a:spcPts val="0"/>
              </a:spcAft>
              <a:buClr>
                <a:schemeClr val="lt1"/>
              </a:buClr>
              <a:buSzPts val="2000"/>
              <a:buNone/>
              <a:defRPr sz="2000">
                <a:solidFill>
                  <a:schemeClr val="lt1"/>
                </a:solidFill>
              </a:defRPr>
            </a:lvl2pPr>
            <a:lvl3pPr lvl="2" algn="ctr">
              <a:lnSpc>
                <a:spcPct val="115000"/>
              </a:lnSpc>
              <a:spcBef>
                <a:spcPts val="0"/>
              </a:spcBef>
              <a:spcAft>
                <a:spcPts val="0"/>
              </a:spcAft>
              <a:buClr>
                <a:schemeClr val="lt1"/>
              </a:buClr>
              <a:buSzPts val="2000"/>
              <a:buNone/>
              <a:defRPr sz="2000">
                <a:solidFill>
                  <a:schemeClr val="lt1"/>
                </a:solidFill>
              </a:defRPr>
            </a:lvl3pPr>
            <a:lvl4pPr lvl="3" algn="ctr">
              <a:lnSpc>
                <a:spcPct val="115000"/>
              </a:lnSpc>
              <a:spcBef>
                <a:spcPts val="0"/>
              </a:spcBef>
              <a:spcAft>
                <a:spcPts val="0"/>
              </a:spcAft>
              <a:buClr>
                <a:schemeClr val="lt1"/>
              </a:buClr>
              <a:buSzPts val="2000"/>
              <a:buNone/>
              <a:defRPr sz="2000">
                <a:solidFill>
                  <a:schemeClr val="lt1"/>
                </a:solidFill>
              </a:defRPr>
            </a:lvl4pPr>
            <a:lvl5pPr lvl="4" algn="ctr">
              <a:lnSpc>
                <a:spcPct val="115000"/>
              </a:lnSpc>
              <a:spcBef>
                <a:spcPts val="0"/>
              </a:spcBef>
              <a:spcAft>
                <a:spcPts val="0"/>
              </a:spcAft>
              <a:buClr>
                <a:schemeClr val="lt1"/>
              </a:buClr>
              <a:buSzPts val="2000"/>
              <a:buNone/>
              <a:defRPr sz="2000">
                <a:solidFill>
                  <a:schemeClr val="lt1"/>
                </a:solidFill>
              </a:defRPr>
            </a:lvl5pPr>
            <a:lvl6pPr lvl="5" algn="ctr">
              <a:lnSpc>
                <a:spcPct val="115000"/>
              </a:lnSpc>
              <a:spcBef>
                <a:spcPts val="0"/>
              </a:spcBef>
              <a:spcAft>
                <a:spcPts val="0"/>
              </a:spcAft>
              <a:buClr>
                <a:schemeClr val="lt1"/>
              </a:buClr>
              <a:buSzPts val="2000"/>
              <a:buNone/>
              <a:defRPr sz="2000">
                <a:solidFill>
                  <a:schemeClr val="lt1"/>
                </a:solidFill>
              </a:defRPr>
            </a:lvl6pPr>
            <a:lvl7pPr lvl="6" algn="ctr">
              <a:lnSpc>
                <a:spcPct val="115000"/>
              </a:lnSpc>
              <a:spcBef>
                <a:spcPts val="0"/>
              </a:spcBef>
              <a:spcAft>
                <a:spcPts val="0"/>
              </a:spcAft>
              <a:buClr>
                <a:schemeClr val="lt1"/>
              </a:buClr>
              <a:buSzPts val="2000"/>
              <a:buNone/>
              <a:defRPr sz="2000">
                <a:solidFill>
                  <a:schemeClr val="lt1"/>
                </a:solidFill>
              </a:defRPr>
            </a:lvl7pPr>
            <a:lvl8pPr lvl="7" algn="ctr">
              <a:lnSpc>
                <a:spcPct val="115000"/>
              </a:lnSpc>
              <a:spcBef>
                <a:spcPts val="0"/>
              </a:spcBef>
              <a:spcAft>
                <a:spcPts val="0"/>
              </a:spcAft>
              <a:buClr>
                <a:schemeClr val="lt1"/>
              </a:buClr>
              <a:buSzPts val="2000"/>
              <a:buNone/>
              <a:defRPr sz="2000">
                <a:solidFill>
                  <a:schemeClr val="lt1"/>
                </a:solidFill>
              </a:defRPr>
            </a:lvl8pPr>
            <a:lvl9pPr lvl="8" algn="ctr">
              <a:lnSpc>
                <a:spcPct val="115000"/>
              </a:lnSpc>
              <a:spcBef>
                <a:spcPts val="0"/>
              </a:spcBef>
              <a:spcAft>
                <a:spcPts val="0"/>
              </a:spcAft>
              <a:buClr>
                <a:schemeClr val="lt1"/>
              </a:buClr>
              <a:buSzPts val="2000"/>
              <a:buNone/>
              <a:defRPr sz="2000">
                <a:solidFill>
                  <a:schemeClr val="lt1"/>
                </a:solidFill>
              </a:defRPr>
            </a:lvl9pPr>
          </a:lstStyle>
          <a:p/>
        </p:txBody>
      </p:sp>
      <p:sp>
        <p:nvSpPr>
          <p:cNvPr id="417" name="Google Shape;417;p54"/>
          <p:cNvSpPr txBox="1"/>
          <p:nvPr>
            <p:ph idx="9"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3000"/>
              <a:buFont typeface="Lexend"/>
              <a:buNone/>
              <a:defRPr sz="3000">
                <a:solidFill>
                  <a:schemeClr val="dk1"/>
                </a:solidFill>
                <a:latin typeface="Lexend"/>
                <a:ea typeface="Lexend"/>
                <a:cs typeface="Lexend"/>
                <a:sym typeface="Lexend"/>
              </a:defRPr>
            </a:lvl1pPr>
            <a:lvl2pPr lvl="1"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2pPr>
            <a:lvl3pPr lvl="2"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3pPr>
            <a:lvl4pPr lvl="3"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4pPr>
            <a:lvl5pPr lvl="4"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5pPr>
            <a:lvl6pPr lvl="5"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6pPr>
            <a:lvl7pPr lvl="6"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7pPr>
            <a:lvl8pPr lvl="7"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8pPr>
            <a:lvl9pPr lvl="8" algn="l">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eighted Right">
  <p:cSld name="Weighted Right">
    <p:spTree>
      <p:nvGrpSpPr>
        <p:cNvPr id="418" name="Shape 418"/>
        <p:cNvGrpSpPr/>
        <p:nvPr/>
      </p:nvGrpSpPr>
      <p:grpSpPr>
        <a:xfrm>
          <a:off x="0" y="0"/>
          <a:ext cx="0" cy="0"/>
          <a:chOff x="0" y="0"/>
          <a:chExt cx="0" cy="0"/>
        </a:xfrm>
      </p:grpSpPr>
      <p:sp>
        <p:nvSpPr>
          <p:cNvPr id="419" name="Google Shape;419;p55"/>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20" name="Google Shape;420;p55"/>
          <p:cNvSpPr txBox="1"/>
          <p:nvPr>
            <p:ph idx="1" type="body"/>
          </p:nvPr>
        </p:nvSpPr>
        <p:spPr>
          <a:xfrm>
            <a:off x="914400" y="4114800"/>
            <a:ext cx="51204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421" name="Google Shape;421;p55"/>
          <p:cNvSpPr txBox="1"/>
          <p:nvPr>
            <p:ph idx="2" type="body"/>
          </p:nvPr>
        </p:nvSpPr>
        <p:spPr>
          <a:xfrm>
            <a:off x="6583750" y="4114800"/>
            <a:ext cx="107898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422" name="Google Shape;422;p55"/>
          <p:cNvSpPr txBox="1"/>
          <p:nvPr>
            <p:ph idx="3"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423" name="Google Shape;423;p55"/>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eighted Left">
  <p:cSld name="Weighted Left">
    <p:spTree>
      <p:nvGrpSpPr>
        <p:cNvPr id="424" name="Shape 424"/>
        <p:cNvGrpSpPr/>
        <p:nvPr/>
      </p:nvGrpSpPr>
      <p:grpSpPr>
        <a:xfrm>
          <a:off x="0" y="0"/>
          <a:ext cx="0" cy="0"/>
          <a:chOff x="0" y="0"/>
          <a:chExt cx="0" cy="0"/>
        </a:xfrm>
      </p:grpSpPr>
      <p:sp>
        <p:nvSpPr>
          <p:cNvPr id="425" name="Google Shape;425;p56"/>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426" name="Google Shape;426;p56"/>
          <p:cNvSpPr txBox="1"/>
          <p:nvPr>
            <p:ph idx="1" type="body"/>
          </p:nvPr>
        </p:nvSpPr>
        <p:spPr>
          <a:xfrm>
            <a:off x="914400" y="4114800"/>
            <a:ext cx="107898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427" name="Google Shape;427;p56"/>
          <p:cNvSpPr txBox="1"/>
          <p:nvPr>
            <p:ph idx="2" type="body"/>
          </p:nvPr>
        </p:nvSpPr>
        <p:spPr>
          <a:xfrm>
            <a:off x="12253200" y="4114800"/>
            <a:ext cx="51204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
        <p:nvSpPr>
          <p:cNvPr id="428" name="Google Shape;428;p56"/>
          <p:cNvSpPr txBox="1"/>
          <p:nvPr>
            <p:ph idx="3"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429" name="Google Shape;429;p56"/>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Chart Right">
  <p:cSld name="Chart and Content Right">
    <p:spTree>
      <p:nvGrpSpPr>
        <p:cNvPr id="430" name="Shape 430"/>
        <p:cNvGrpSpPr/>
        <p:nvPr/>
      </p:nvGrpSpPr>
      <p:grpSpPr>
        <a:xfrm>
          <a:off x="0" y="0"/>
          <a:ext cx="0" cy="0"/>
          <a:chOff x="0" y="0"/>
          <a:chExt cx="0" cy="0"/>
        </a:xfrm>
      </p:grpSpPr>
      <p:sp>
        <p:nvSpPr>
          <p:cNvPr id="431" name="Google Shape;431;p57"/>
          <p:cNvSpPr txBox="1"/>
          <p:nvPr>
            <p:ph type="title"/>
          </p:nvPr>
        </p:nvSpPr>
        <p:spPr>
          <a:xfrm>
            <a:off x="914400" y="914400"/>
            <a:ext cx="5669400" cy="21699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SzPts val="6000"/>
              <a:buFont typeface="Lexend"/>
              <a:buNone/>
              <a:defRPr b="1" i="0" sz="6000" u="none" cap="none" strike="noStrike">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9pPr>
          </a:lstStyle>
          <a:p/>
        </p:txBody>
      </p:sp>
      <p:sp>
        <p:nvSpPr>
          <p:cNvPr id="432" name="Google Shape;432;p57"/>
          <p:cNvSpPr txBox="1"/>
          <p:nvPr>
            <p:ph idx="1" type="subTitle"/>
          </p:nvPr>
        </p:nvSpPr>
        <p:spPr>
          <a:xfrm>
            <a:off x="914400" y="3222425"/>
            <a:ext cx="56694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433" name="Google Shape;433;p57"/>
          <p:cNvSpPr txBox="1"/>
          <p:nvPr>
            <p:ph idx="2" type="body"/>
          </p:nvPr>
        </p:nvSpPr>
        <p:spPr>
          <a:xfrm>
            <a:off x="914400" y="4822625"/>
            <a:ext cx="5669400" cy="45501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434" name="Google Shape;434;p57"/>
          <p:cNvSpPr/>
          <p:nvPr/>
        </p:nvSpPr>
        <p:spPr>
          <a:xfrm>
            <a:off x="7629450" y="150"/>
            <a:ext cx="10687200" cy="10287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435" name="Google Shape;435;p57"/>
          <p:cNvSpPr/>
          <p:nvPr>
            <p:ph idx="3" type="pic"/>
          </p:nvPr>
        </p:nvSpPr>
        <p:spPr>
          <a:xfrm>
            <a:off x="7498150" y="0"/>
            <a:ext cx="10818600" cy="10287000"/>
          </a:xfrm>
          <a:prstGeom prst="rect">
            <a:avLst/>
          </a:prstGeom>
          <a:noFill/>
          <a:ln>
            <a:noFill/>
          </a:ln>
        </p:spPr>
      </p:sp>
      <p:sp>
        <p:nvSpPr>
          <p:cNvPr id="436" name="Google Shape;436;p57"/>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Phone with Content" showMasterSp="0">
  <p:cSld name="Phone with Content">
    <p:spTree>
      <p:nvGrpSpPr>
        <p:cNvPr id="437" name="Shape 437"/>
        <p:cNvGrpSpPr/>
        <p:nvPr/>
      </p:nvGrpSpPr>
      <p:grpSpPr>
        <a:xfrm>
          <a:off x="0" y="0"/>
          <a:ext cx="0" cy="0"/>
          <a:chOff x="0" y="0"/>
          <a:chExt cx="0" cy="0"/>
        </a:xfrm>
      </p:grpSpPr>
      <p:sp>
        <p:nvSpPr>
          <p:cNvPr id="438" name="Google Shape;438;p58"/>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Lexend"/>
                <a:ea typeface="Lexend"/>
                <a:cs typeface="Lexend"/>
                <a:sym typeface="Lexend"/>
              </a:rPr>
              <a:t>© 2024 SPLUNK INC.</a:t>
            </a:r>
            <a:endParaRPr b="0" i="0" sz="1000" u="none" cap="none" strike="noStrike">
              <a:solidFill>
                <a:srgbClr val="000000"/>
              </a:solidFill>
              <a:latin typeface="Lexend"/>
              <a:ea typeface="Lexend"/>
              <a:cs typeface="Lexend"/>
              <a:sym typeface="Lexend"/>
            </a:endParaRPr>
          </a:p>
        </p:txBody>
      </p:sp>
      <p:sp>
        <p:nvSpPr>
          <p:cNvPr id="439" name="Google Shape;439;p58"/>
          <p:cNvSpPr txBox="1"/>
          <p:nvPr>
            <p:ph type="ctrTitle"/>
          </p:nvPr>
        </p:nvSpPr>
        <p:spPr>
          <a:xfrm>
            <a:off x="914400" y="914400"/>
            <a:ext cx="7955400" cy="1554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440" name="Google Shape;440;p58"/>
          <p:cNvSpPr txBox="1"/>
          <p:nvPr>
            <p:ph idx="1" type="subTitle"/>
          </p:nvPr>
        </p:nvSpPr>
        <p:spPr>
          <a:xfrm>
            <a:off x="914400" y="2621398"/>
            <a:ext cx="79554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441" name="Google Shape;441;p58"/>
          <p:cNvSpPr/>
          <p:nvPr>
            <p:ph idx="2" type="pic"/>
          </p:nvPr>
        </p:nvSpPr>
        <p:spPr>
          <a:xfrm>
            <a:off x="10246237" y="1092586"/>
            <a:ext cx="3897900" cy="8412600"/>
          </a:xfrm>
          <a:prstGeom prst="roundRect">
            <a:avLst>
              <a:gd fmla="val 11920" name="adj"/>
            </a:avLst>
          </a:prstGeom>
          <a:noFill/>
          <a:ln>
            <a:noFill/>
          </a:ln>
        </p:spPr>
      </p:sp>
      <p:sp>
        <p:nvSpPr>
          <p:cNvPr id="442" name="Google Shape;442;p58"/>
          <p:cNvSpPr txBox="1"/>
          <p:nvPr>
            <p:ph idx="3" type="body"/>
          </p:nvPr>
        </p:nvSpPr>
        <p:spPr>
          <a:xfrm>
            <a:off x="914400" y="4114798"/>
            <a:ext cx="7955400" cy="5257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pic>
        <p:nvPicPr>
          <p:cNvPr id="443" name="Google Shape;443;p58"/>
          <p:cNvPicPr preferRelativeResize="0"/>
          <p:nvPr/>
        </p:nvPicPr>
        <p:blipFill rotWithShape="1">
          <a:blip r:embed="rId2">
            <a:alphaModFix/>
          </a:blip>
          <a:srcRect b="0" l="0" r="0" t="0"/>
          <a:stretch/>
        </p:blipFill>
        <p:spPr>
          <a:xfrm>
            <a:off x="10034173" y="914400"/>
            <a:ext cx="4324555" cy="87689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Tablet with Content" showMasterSp="0">
  <p:cSld name="Tablet with Content">
    <p:spTree>
      <p:nvGrpSpPr>
        <p:cNvPr id="444" name="Shape 444"/>
        <p:cNvGrpSpPr/>
        <p:nvPr/>
      </p:nvGrpSpPr>
      <p:grpSpPr>
        <a:xfrm>
          <a:off x="0" y="0"/>
          <a:ext cx="0" cy="0"/>
          <a:chOff x="0" y="0"/>
          <a:chExt cx="0" cy="0"/>
        </a:xfrm>
      </p:grpSpPr>
      <p:pic>
        <p:nvPicPr>
          <p:cNvPr id="445" name="Google Shape;445;p59"/>
          <p:cNvPicPr preferRelativeResize="0"/>
          <p:nvPr/>
        </p:nvPicPr>
        <p:blipFill rotWithShape="1">
          <a:blip r:embed="rId2">
            <a:alphaModFix/>
          </a:blip>
          <a:srcRect b="0" l="0" r="0" t="0"/>
          <a:stretch/>
        </p:blipFill>
        <p:spPr>
          <a:xfrm>
            <a:off x="9144001" y="741663"/>
            <a:ext cx="6349125" cy="8803676"/>
          </a:xfrm>
          <a:prstGeom prst="rect">
            <a:avLst/>
          </a:prstGeom>
          <a:noFill/>
          <a:ln>
            <a:noFill/>
          </a:ln>
        </p:spPr>
      </p:pic>
      <p:sp>
        <p:nvSpPr>
          <p:cNvPr id="446" name="Google Shape;446;p59"/>
          <p:cNvSpPr/>
          <p:nvPr>
            <p:ph idx="2" type="pic"/>
          </p:nvPr>
        </p:nvSpPr>
        <p:spPr>
          <a:xfrm>
            <a:off x="9451163" y="1048951"/>
            <a:ext cx="5734800" cy="8189100"/>
          </a:xfrm>
          <a:prstGeom prst="roundRect">
            <a:avLst>
              <a:gd fmla="val 2381" name="adj"/>
            </a:avLst>
          </a:prstGeom>
          <a:noFill/>
          <a:ln>
            <a:noFill/>
          </a:ln>
        </p:spPr>
      </p:sp>
      <p:sp>
        <p:nvSpPr>
          <p:cNvPr id="447" name="Google Shape;447;p59"/>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Lexend"/>
                <a:ea typeface="Lexend"/>
                <a:cs typeface="Lexend"/>
                <a:sym typeface="Lexend"/>
              </a:rPr>
              <a:t>© 2024 SPLUNK INC.</a:t>
            </a:r>
            <a:endParaRPr b="0" i="0" sz="1000" u="none" cap="none" strike="noStrike">
              <a:solidFill>
                <a:srgbClr val="000000"/>
              </a:solidFill>
              <a:latin typeface="Lexend"/>
              <a:ea typeface="Lexend"/>
              <a:cs typeface="Lexend"/>
              <a:sym typeface="Lexend"/>
            </a:endParaRPr>
          </a:p>
        </p:txBody>
      </p:sp>
      <p:sp>
        <p:nvSpPr>
          <p:cNvPr id="448" name="Google Shape;448;p59"/>
          <p:cNvSpPr txBox="1"/>
          <p:nvPr>
            <p:ph type="ctrTitle"/>
          </p:nvPr>
        </p:nvSpPr>
        <p:spPr>
          <a:xfrm>
            <a:off x="914400" y="914400"/>
            <a:ext cx="7052700" cy="1554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449" name="Google Shape;449;p59"/>
          <p:cNvSpPr txBox="1"/>
          <p:nvPr>
            <p:ph idx="1" type="subTitle"/>
          </p:nvPr>
        </p:nvSpPr>
        <p:spPr>
          <a:xfrm>
            <a:off x="914400" y="2621400"/>
            <a:ext cx="7052700" cy="918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450" name="Google Shape;450;p59"/>
          <p:cNvSpPr txBox="1"/>
          <p:nvPr>
            <p:ph idx="3" type="body"/>
          </p:nvPr>
        </p:nvSpPr>
        <p:spPr>
          <a:xfrm>
            <a:off x="914400" y="4114800"/>
            <a:ext cx="7052700" cy="5257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Desktop with Content">
  <p:cSld name="CUSTOM_1">
    <p:spTree>
      <p:nvGrpSpPr>
        <p:cNvPr id="451" name="Shape 451"/>
        <p:cNvGrpSpPr/>
        <p:nvPr/>
      </p:nvGrpSpPr>
      <p:grpSpPr>
        <a:xfrm>
          <a:off x="0" y="0"/>
          <a:ext cx="0" cy="0"/>
          <a:chOff x="0" y="0"/>
          <a:chExt cx="0" cy="0"/>
        </a:xfrm>
      </p:grpSpPr>
      <p:pic>
        <p:nvPicPr>
          <p:cNvPr id="452" name="Google Shape;452;p60"/>
          <p:cNvPicPr preferRelativeResize="0"/>
          <p:nvPr/>
        </p:nvPicPr>
        <p:blipFill rotWithShape="1">
          <a:blip r:embed="rId2">
            <a:alphaModFix/>
          </a:blip>
          <a:srcRect b="0" l="0" r="0" t="0"/>
          <a:stretch/>
        </p:blipFill>
        <p:spPr>
          <a:xfrm>
            <a:off x="6700400" y="914400"/>
            <a:ext cx="12466427" cy="10530700"/>
          </a:xfrm>
          <a:prstGeom prst="rect">
            <a:avLst/>
          </a:prstGeom>
          <a:noFill/>
          <a:ln>
            <a:noFill/>
          </a:ln>
        </p:spPr>
      </p:pic>
      <p:sp>
        <p:nvSpPr>
          <p:cNvPr id="453" name="Google Shape;453;p60"/>
          <p:cNvSpPr/>
          <p:nvPr>
            <p:ph idx="2" type="pic"/>
          </p:nvPr>
        </p:nvSpPr>
        <p:spPr>
          <a:xfrm>
            <a:off x="6941750" y="1128650"/>
            <a:ext cx="11955000" cy="6946800"/>
          </a:xfrm>
          <a:prstGeom prst="rect">
            <a:avLst/>
          </a:prstGeom>
          <a:noFill/>
          <a:ln>
            <a:noFill/>
          </a:ln>
        </p:spPr>
      </p:sp>
      <p:sp>
        <p:nvSpPr>
          <p:cNvPr id="454" name="Google Shape;454;p60"/>
          <p:cNvSpPr txBox="1"/>
          <p:nvPr>
            <p:ph type="ctrTitle"/>
          </p:nvPr>
        </p:nvSpPr>
        <p:spPr>
          <a:xfrm>
            <a:off x="914400" y="914400"/>
            <a:ext cx="5120400" cy="1554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455" name="Google Shape;455;p60"/>
          <p:cNvSpPr txBox="1"/>
          <p:nvPr>
            <p:ph idx="1" type="subTitle"/>
          </p:nvPr>
        </p:nvSpPr>
        <p:spPr>
          <a:xfrm>
            <a:off x="914400" y="2621400"/>
            <a:ext cx="5044500" cy="918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456" name="Google Shape;456;p60"/>
          <p:cNvSpPr txBox="1"/>
          <p:nvPr>
            <p:ph idx="3" type="body"/>
          </p:nvPr>
        </p:nvSpPr>
        <p:spPr>
          <a:xfrm>
            <a:off x="914400" y="4114800"/>
            <a:ext cx="5120400" cy="5257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1200"/>
              </a:spcBef>
              <a:spcAft>
                <a:spcPts val="0"/>
              </a:spcAft>
              <a:buSzPts val="2400"/>
              <a:buChar char="‒"/>
              <a:defRPr/>
            </a:lvl2pPr>
            <a:lvl3pPr indent="-381000" lvl="2" marL="1371600" algn="l">
              <a:lnSpc>
                <a:spcPct val="115000"/>
              </a:lnSpc>
              <a:spcBef>
                <a:spcPts val="1200"/>
              </a:spcBef>
              <a:spcAft>
                <a:spcPts val="0"/>
              </a:spcAft>
              <a:buSzPts val="2400"/>
              <a:buChar char="‒"/>
              <a:defRPr/>
            </a:lvl3pPr>
            <a:lvl4pPr indent="-381000" lvl="3" marL="1828800" algn="l">
              <a:lnSpc>
                <a:spcPct val="115000"/>
              </a:lnSpc>
              <a:spcBef>
                <a:spcPts val="1200"/>
              </a:spcBef>
              <a:spcAft>
                <a:spcPts val="0"/>
              </a:spcAft>
              <a:buSzPts val="2400"/>
              <a:buChar char="‒"/>
              <a:defRPr/>
            </a:lvl4pPr>
            <a:lvl5pPr indent="-381000" lvl="4" marL="2286000" algn="l">
              <a:lnSpc>
                <a:spcPct val="115000"/>
              </a:lnSpc>
              <a:spcBef>
                <a:spcPts val="1200"/>
              </a:spcBef>
              <a:spcAft>
                <a:spcPts val="0"/>
              </a:spcAft>
              <a:buSzPts val="2400"/>
              <a:buChar char="‒"/>
              <a:defRPr/>
            </a:lvl5pPr>
            <a:lvl6pPr indent="-381000" lvl="5" marL="2743200" algn="l">
              <a:lnSpc>
                <a:spcPct val="115000"/>
              </a:lnSpc>
              <a:spcBef>
                <a:spcPts val="1200"/>
              </a:spcBef>
              <a:spcAft>
                <a:spcPts val="0"/>
              </a:spcAft>
              <a:buSzPts val="2400"/>
              <a:buChar char="‒"/>
              <a:defRPr/>
            </a:lvl6pPr>
            <a:lvl7pPr indent="-381000" lvl="6" marL="3200400" algn="l">
              <a:lnSpc>
                <a:spcPct val="115000"/>
              </a:lnSpc>
              <a:spcBef>
                <a:spcPts val="1200"/>
              </a:spcBef>
              <a:spcAft>
                <a:spcPts val="0"/>
              </a:spcAft>
              <a:buSzPts val="2400"/>
              <a:buChar char="‒"/>
              <a:defRPr/>
            </a:lvl7pPr>
            <a:lvl8pPr indent="-381000" lvl="7" marL="3657600" algn="l">
              <a:lnSpc>
                <a:spcPct val="115000"/>
              </a:lnSpc>
              <a:spcBef>
                <a:spcPts val="1200"/>
              </a:spcBef>
              <a:spcAft>
                <a:spcPts val="0"/>
              </a:spcAft>
              <a:buSzPts val="2400"/>
              <a:buChar char="‒"/>
              <a:defRPr/>
            </a:lvl8pPr>
            <a:lvl9pPr indent="-381000" lvl="8" marL="4114800" algn="l">
              <a:lnSpc>
                <a:spcPct val="115000"/>
              </a:lnSpc>
              <a:spcBef>
                <a:spcPts val="1200"/>
              </a:spcBef>
              <a:spcAft>
                <a:spcPts val="1200"/>
              </a:spcAft>
              <a:buSzPts val="2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Title Slide" showMasterSp="0">
  <p:cSld name="Title Slide_1_3">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7"/>
          <p:cNvSpPr txBox="1"/>
          <p:nvPr/>
        </p:nvSpPr>
        <p:spPr>
          <a:xfrm>
            <a:off x="11803750" y="9948300"/>
            <a:ext cx="63318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48" name="Google Shape;48;p7"/>
          <p:cNvSpPr txBox="1"/>
          <p:nvPr>
            <p:ph type="ctrTitle"/>
          </p:nvPr>
        </p:nvSpPr>
        <p:spPr>
          <a:xfrm>
            <a:off x="914400" y="607350"/>
            <a:ext cx="6622800" cy="3324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49" name="Google Shape;49;p7"/>
          <p:cNvSpPr txBox="1"/>
          <p:nvPr>
            <p:ph idx="1" type="subTitle"/>
          </p:nvPr>
        </p:nvSpPr>
        <p:spPr>
          <a:xfrm>
            <a:off x="914400" y="4431225"/>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50" name="Google Shape;50;p7"/>
          <p:cNvSpPr txBox="1"/>
          <p:nvPr>
            <p:ph idx="2" type="subTitle"/>
          </p:nvPr>
        </p:nvSpPr>
        <p:spPr>
          <a:xfrm>
            <a:off x="914400" y="6264800"/>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51" name="Google Shape;51;p7"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hotos">
  <p:cSld name="1_Three Icons">
    <p:spTree>
      <p:nvGrpSpPr>
        <p:cNvPr id="457" name="Shape 457"/>
        <p:cNvGrpSpPr/>
        <p:nvPr/>
      </p:nvGrpSpPr>
      <p:grpSpPr>
        <a:xfrm>
          <a:off x="0" y="0"/>
          <a:ext cx="0" cy="0"/>
          <a:chOff x="0" y="0"/>
          <a:chExt cx="0" cy="0"/>
        </a:xfrm>
      </p:grpSpPr>
      <p:grpSp>
        <p:nvGrpSpPr>
          <p:cNvPr id="458" name="Google Shape;458;p61"/>
          <p:cNvGrpSpPr/>
          <p:nvPr/>
        </p:nvGrpSpPr>
        <p:grpSpPr>
          <a:xfrm>
            <a:off x="13150248" y="3539850"/>
            <a:ext cx="4206300" cy="4206300"/>
            <a:chOff x="13133196" y="3543300"/>
            <a:chExt cx="4206300" cy="4206300"/>
          </a:xfrm>
        </p:grpSpPr>
        <p:sp>
          <p:nvSpPr>
            <p:cNvPr id="459" name="Google Shape;459;p61"/>
            <p:cNvSpPr/>
            <p:nvPr/>
          </p:nvSpPr>
          <p:spPr>
            <a:xfrm>
              <a:off x="13133196" y="3543300"/>
              <a:ext cx="4206300" cy="4206300"/>
            </a:xfrm>
            <a:prstGeom prst="rect">
              <a:avLst/>
            </a:prstGeom>
            <a:gradFill>
              <a:gsLst>
                <a:gs pos="0">
                  <a:schemeClr val="accent1"/>
                </a:gs>
                <a:gs pos="100000">
                  <a:schemeClr val="accent1"/>
                </a:gs>
              </a:gsLst>
              <a:lin ang="1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0" name="Google Shape;460;p61"/>
            <p:cNvSpPr/>
            <p:nvPr/>
          </p:nvSpPr>
          <p:spPr>
            <a:xfrm>
              <a:off x="13316046" y="3726150"/>
              <a:ext cx="3840600" cy="3840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61" name="Google Shape;461;p61"/>
          <p:cNvGrpSpPr/>
          <p:nvPr/>
        </p:nvGrpSpPr>
        <p:grpSpPr>
          <a:xfrm>
            <a:off x="7040850" y="3539850"/>
            <a:ext cx="4206300" cy="4206300"/>
            <a:chOff x="7040850" y="3543300"/>
            <a:chExt cx="4206300" cy="4206300"/>
          </a:xfrm>
        </p:grpSpPr>
        <p:sp>
          <p:nvSpPr>
            <p:cNvPr id="462" name="Google Shape;462;p61"/>
            <p:cNvSpPr/>
            <p:nvPr/>
          </p:nvSpPr>
          <p:spPr>
            <a:xfrm>
              <a:off x="7040850" y="3543300"/>
              <a:ext cx="4206300" cy="4206300"/>
            </a:xfrm>
            <a:prstGeom prst="rect">
              <a:avLst/>
            </a:prstGeom>
            <a:gradFill>
              <a:gsLst>
                <a:gs pos="0">
                  <a:schemeClr val="accent3"/>
                </a:gs>
                <a:gs pos="22000">
                  <a:schemeClr val="accent3"/>
                </a:gs>
                <a:gs pos="99000">
                  <a:schemeClr val="accent1"/>
                </a:gs>
                <a:gs pos="100000">
                  <a:schemeClr val="accent1"/>
                </a:gs>
              </a:gsLst>
              <a:lin ang="1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3" name="Google Shape;463;p61"/>
            <p:cNvSpPr/>
            <p:nvPr/>
          </p:nvSpPr>
          <p:spPr>
            <a:xfrm>
              <a:off x="7223700" y="3726150"/>
              <a:ext cx="3840600" cy="3840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64" name="Google Shape;464;p61"/>
          <p:cNvGrpSpPr/>
          <p:nvPr/>
        </p:nvGrpSpPr>
        <p:grpSpPr>
          <a:xfrm>
            <a:off x="931452" y="3539850"/>
            <a:ext cx="4206300" cy="4206300"/>
            <a:chOff x="914400" y="3543300"/>
            <a:chExt cx="4206300" cy="4206300"/>
          </a:xfrm>
        </p:grpSpPr>
        <p:sp>
          <p:nvSpPr>
            <p:cNvPr id="465" name="Google Shape;465;p61"/>
            <p:cNvSpPr/>
            <p:nvPr/>
          </p:nvSpPr>
          <p:spPr>
            <a:xfrm>
              <a:off x="914400" y="3543300"/>
              <a:ext cx="4206300" cy="4206300"/>
            </a:xfrm>
            <a:prstGeom prst="rect">
              <a:avLst/>
            </a:prstGeom>
            <a:gradFill>
              <a:gsLst>
                <a:gs pos="0">
                  <a:schemeClr val="accent1"/>
                </a:gs>
                <a:gs pos="35000">
                  <a:schemeClr val="accent1"/>
                </a:gs>
                <a:gs pos="94000">
                  <a:schemeClr val="accent3"/>
                </a:gs>
                <a:gs pos="100000">
                  <a:schemeClr val="accent3"/>
                </a:gs>
              </a:gsLst>
              <a:lin ang="1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6" name="Google Shape;466;p61"/>
            <p:cNvSpPr/>
            <p:nvPr/>
          </p:nvSpPr>
          <p:spPr>
            <a:xfrm>
              <a:off x="1097250" y="3726150"/>
              <a:ext cx="3840600" cy="3840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67" name="Google Shape;467;p61"/>
          <p:cNvSpPr/>
          <p:nvPr>
            <p:ph idx="2" type="pic"/>
          </p:nvPr>
        </p:nvSpPr>
        <p:spPr>
          <a:xfrm>
            <a:off x="1114310" y="3722710"/>
            <a:ext cx="3840600" cy="3840600"/>
          </a:xfrm>
          <a:prstGeom prst="rect">
            <a:avLst/>
          </a:prstGeom>
          <a:noFill/>
          <a:ln>
            <a:noFill/>
          </a:ln>
        </p:spPr>
      </p:sp>
      <p:sp>
        <p:nvSpPr>
          <p:cNvPr id="468" name="Google Shape;468;p61"/>
          <p:cNvSpPr/>
          <p:nvPr>
            <p:ph idx="3" type="pic"/>
          </p:nvPr>
        </p:nvSpPr>
        <p:spPr>
          <a:xfrm>
            <a:off x="7223700" y="3722710"/>
            <a:ext cx="3840600" cy="3840600"/>
          </a:xfrm>
          <a:prstGeom prst="rect">
            <a:avLst/>
          </a:prstGeom>
          <a:noFill/>
          <a:ln>
            <a:noFill/>
          </a:ln>
        </p:spPr>
      </p:sp>
      <p:sp>
        <p:nvSpPr>
          <p:cNvPr id="469" name="Google Shape;469;p61"/>
          <p:cNvSpPr/>
          <p:nvPr>
            <p:ph idx="4" type="pic"/>
          </p:nvPr>
        </p:nvSpPr>
        <p:spPr>
          <a:xfrm>
            <a:off x="13316019" y="3722710"/>
            <a:ext cx="3840600" cy="3840600"/>
          </a:xfrm>
          <a:prstGeom prst="rect">
            <a:avLst/>
          </a:prstGeom>
          <a:noFill/>
          <a:ln>
            <a:noFill/>
          </a:ln>
        </p:spPr>
      </p:sp>
      <p:sp>
        <p:nvSpPr>
          <p:cNvPr id="470" name="Google Shape;470;p61"/>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471" name="Google Shape;471;p61"/>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472" name="Google Shape;472;p61"/>
          <p:cNvSpPr txBox="1"/>
          <p:nvPr>
            <p:ph idx="5" type="body"/>
          </p:nvPr>
        </p:nvSpPr>
        <p:spPr>
          <a:xfrm>
            <a:off x="914425" y="8512300"/>
            <a:ext cx="4206300" cy="860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473" name="Google Shape;473;p61"/>
          <p:cNvSpPr txBox="1"/>
          <p:nvPr>
            <p:ph idx="6" type="body"/>
          </p:nvPr>
        </p:nvSpPr>
        <p:spPr>
          <a:xfrm>
            <a:off x="7040850" y="8512300"/>
            <a:ext cx="4206300" cy="860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474" name="Google Shape;474;p61"/>
          <p:cNvSpPr txBox="1"/>
          <p:nvPr>
            <p:ph idx="7" type="body"/>
          </p:nvPr>
        </p:nvSpPr>
        <p:spPr>
          <a:xfrm>
            <a:off x="13167123" y="8512300"/>
            <a:ext cx="4206300" cy="860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475" name="Google Shape;475;p61"/>
          <p:cNvSpPr txBox="1"/>
          <p:nvPr>
            <p:ph idx="8" type="subTitle"/>
          </p:nvPr>
        </p:nvSpPr>
        <p:spPr>
          <a:xfrm>
            <a:off x="914350" y="7746150"/>
            <a:ext cx="4206300" cy="596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476" name="Google Shape;476;p61"/>
          <p:cNvSpPr txBox="1"/>
          <p:nvPr>
            <p:ph idx="9" type="subTitle"/>
          </p:nvPr>
        </p:nvSpPr>
        <p:spPr>
          <a:xfrm>
            <a:off x="7040850" y="7746150"/>
            <a:ext cx="4206300" cy="596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477" name="Google Shape;477;p61"/>
          <p:cNvSpPr txBox="1"/>
          <p:nvPr>
            <p:ph idx="13" type="subTitle"/>
          </p:nvPr>
        </p:nvSpPr>
        <p:spPr>
          <a:xfrm>
            <a:off x="13167195" y="7746150"/>
            <a:ext cx="4206300" cy="596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Icons">
  <p:cSld name="Four Icons_1">
    <p:spTree>
      <p:nvGrpSpPr>
        <p:cNvPr id="478" name="Shape 478"/>
        <p:cNvGrpSpPr/>
        <p:nvPr/>
      </p:nvGrpSpPr>
      <p:grpSpPr>
        <a:xfrm>
          <a:off x="0" y="0"/>
          <a:ext cx="0" cy="0"/>
          <a:chOff x="0" y="0"/>
          <a:chExt cx="0" cy="0"/>
        </a:xfrm>
      </p:grpSpPr>
      <p:sp>
        <p:nvSpPr>
          <p:cNvPr id="479" name="Google Shape;479;p62"/>
          <p:cNvSpPr/>
          <p:nvPr>
            <p:ph idx="2" type="pic"/>
          </p:nvPr>
        </p:nvSpPr>
        <p:spPr>
          <a:xfrm>
            <a:off x="914398" y="3539843"/>
            <a:ext cx="1422600" cy="1422600"/>
          </a:xfrm>
          <a:prstGeom prst="rect">
            <a:avLst/>
          </a:prstGeom>
          <a:noFill/>
          <a:ln>
            <a:noFill/>
          </a:ln>
        </p:spPr>
      </p:sp>
      <p:sp>
        <p:nvSpPr>
          <p:cNvPr id="480" name="Google Shape;480;p62"/>
          <p:cNvSpPr/>
          <p:nvPr>
            <p:ph idx="3" type="pic"/>
          </p:nvPr>
        </p:nvSpPr>
        <p:spPr>
          <a:xfrm>
            <a:off x="6583748" y="3539843"/>
            <a:ext cx="1422600" cy="1422600"/>
          </a:xfrm>
          <a:prstGeom prst="rect">
            <a:avLst/>
          </a:prstGeom>
          <a:noFill/>
          <a:ln>
            <a:noFill/>
          </a:ln>
        </p:spPr>
      </p:sp>
      <p:sp>
        <p:nvSpPr>
          <p:cNvPr id="481" name="Google Shape;481;p62"/>
          <p:cNvSpPr/>
          <p:nvPr>
            <p:ph idx="4" type="pic"/>
          </p:nvPr>
        </p:nvSpPr>
        <p:spPr>
          <a:xfrm>
            <a:off x="12253099" y="3539843"/>
            <a:ext cx="1422600" cy="1422600"/>
          </a:xfrm>
          <a:prstGeom prst="rect">
            <a:avLst/>
          </a:prstGeom>
          <a:noFill/>
          <a:ln>
            <a:noFill/>
          </a:ln>
        </p:spPr>
      </p:sp>
      <p:sp>
        <p:nvSpPr>
          <p:cNvPr id="482" name="Google Shape;482;p62"/>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483" name="Google Shape;483;p62"/>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484" name="Google Shape;484;p62"/>
          <p:cNvSpPr txBox="1"/>
          <p:nvPr>
            <p:ph idx="5" type="body"/>
          </p:nvPr>
        </p:nvSpPr>
        <p:spPr>
          <a:xfrm>
            <a:off x="914400" y="6029250"/>
            <a:ext cx="5120400" cy="3326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485" name="Google Shape;485;p62"/>
          <p:cNvSpPr txBox="1"/>
          <p:nvPr>
            <p:ph idx="6" type="body"/>
          </p:nvPr>
        </p:nvSpPr>
        <p:spPr>
          <a:xfrm>
            <a:off x="6583748" y="6029250"/>
            <a:ext cx="5120400" cy="3326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486" name="Google Shape;486;p62"/>
          <p:cNvSpPr txBox="1"/>
          <p:nvPr>
            <p:ph idx="7" type="body"/>
          </p:nvPr>
        </p:nvSpPr>
        <p:spPr>
          <a:xfrm>
            <a:off x="12253150" y="6029250"/>
            <a:ext cx="5120400" cy="3326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487" name="Google Shape;487;p62"/>
          <p:cNvSpPr txBox="1"/>
          <p:nvPr>
            <p:ph idx="8" type="subTitle"/>
          </p:nvPr>
        </p:nvSpPr>
        <p:spPr>
          <a:xfrm>
            <a:off x="914350" y="4962450"/>
            <a:ext cx="51204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488" name="Google Shape;488;p62"/>
          <p:cNvSpPr txBox="1"/>
          <p:nvPr>
            <p:ph idx="9" type="subTitle"/>
          </p:nvPr>
        </p:nvSpPr>
        <p:spPr>
          <a:xfrm>
            <a:off x="6583749" y="4962450"/>
            <a:ext cx="51204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489" name="Google Shape;489;p62"/>
          <p:cNvSpPr txBox="1"/>
          <p:nvPr>
            <p:ph idx="13" type="subTitle"/>
          </p:nvPr>
        </p:nvSpPr>
        <p:spPr>
          <a:xfrm>
            <a:off x="12253151" y="4962450"/>
            <a:ext cx="51204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490" name="Google Shape;490;p62"/>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Icons">
  <p:cSld name="Four Icons_1_1">
    <p:spTree>
      <p:nvGrpSpPr>
        <p:cNvPr id="491" name="Shape 491"/>
        <p:cNvGrpSpPr/>
        <p:nvPr/>
      </p:nvGrpSpPr>
      <p:grpSpPr>
        <a:xfrm>
          <a:off x="0" y="0"/>
          <a:ext cx="0" cy="0"/>
          <a:chOff x="0" y="0"/>
          <a:chExt cx="0" cy="0"/>
        </a:xfrm>
      </p:grpSpPr>
      <p:sp>
        <p:nvSpPr>
          <p:cNvPr id="492" name="Google Shape;492;p63"/>
          <p:cNvSpPr/>
          <p:nvPr>
            <p:ph idx="2" type="pic"/>
          </p:nvPr>
        </p:nvSpPr>
        <p:spPr>
          <a:xfrm>
            <a:off x="914350" y="3539843"/>
            <a:ext cx="1371600" cy="1371600"/>
          </a:xfrm>
          <a:prstGeom prst="rect">
            <a:avLst/>
          </a:prstGeom>
          <a:noFill/>
          <a:ln>
            <a:noFill/>
          </a:ln>
        </p:spPr>
      </p:sp>
      <p:sp>
        <p:nvSpPr>
          <p:cNvPr id="493" name="Google Shape;493;p63"/>
          <p:cNvSpPr/>
          <p:nvPr>
            <p:ph idx="3" type="pic"/>
          </p:nvPr>
        </p:nvSpPr>
        <p:spPr>
          <a:xfrm>
            <a:off x="5166350" y="3539843"/>
            <a:ext cx="1371600" cy="1371600"/>
          </a:xfrm>
          <a:prstGeom prst="rect">
            <a:avLst/>
          </a:prstGeom>
          <a:noFill/>
          <a:ln>
            <a:noFill/>
          </a:ln>
        </p:spPr>
      </p:sp>
      <p:sp>
        <p:nvSpPr>
          <p:cNvPr id="494" name="Google Shape;494;p63"/>
          <p:cNvSpPr/>
          <p:nvPr>
            <p:ph idx="4" type="pic"/>
          </p:nvPr>
        </p:nvSpPr>
        <p:spPr>
          <a:xfrm>
            <a:off x="9418300" y="3539843"/>
            <a:ext cx="1371600" cy="1371600"/>
          </a:xfrm>
          <a:prstGeom prst="rect">
            <a:avLst/>
          </a:prstGeom>
          <a:noFill/>
          <a:ln>
            <a:noFill/>
          </a:ln>
        </p:spPr>
      </p:sp>
      <p:sp>
        <p:nvSpPr>
          <p:cNvPr id="495" name="Google Shape;495;p63"/>
          <p:cNvSpPr/>
          <p:nvPr>
            <p:ph idx="5" type="pic"/>
          </p:nvPr>
        </p:nvSpPr>
        <p:spPr>
          <a:xfrm>
            <a:off x="13670350" y="3539843"/>
            <a:ext cx="1371600" cy="1371600"/>
          </a:xfrm>
          <a:prstGeom prst="rect">
            <a:avLst/>
          </a:prstGeom>
          <a:noFill/>
          <a:ln>
            <a:noFill/>
          </a:ln>
        </p:spPr>
      </p:sp>
      <p:sp>
        <p:nvSpPr>
          <p:cNvPr id="496" name="Google Shape;496;p63"/>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497" name="Google Shape;497;p63"/>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498" name="Google Shape;498;p63"/>
          <p:cNvSpPr txBox="1"/>
          <p:nvPr>
            <p:ph idx="6" type="body"/>
          </p:nvPr>
        </p:nvSpPr>
        <p:spPr>
          <a:xfrm>
            <a:off x="914350" y="5978250"/>
            <a:ext cx="3703200" cy="3394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499" name="Google Shape;499;p63"/>
          <p:cNvSpPr txBox="1"/>
          <p:nvPr>
            <p:ph idx="7" type="body"/>
          </p:nvPr>
        </p:nvSpPr>
        <p:spPr>
          <a:xfrm>
            <a:off x="5166350" y="5978250"/>
            <a:ext cx="3703200" cy="3394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500" name="Google Shape;500;p63"/>
          <p:cNvSpPr txBox="1"/>
          <p:nvPr>
            <p:ph idx="8" type="body"/>
          </p:nvPr>
        </p:nvSpPr>
        <p:spPr>
          <a:xfrm>
            <a:off x="9418300" y="5978250"/>
            <a:ext cx="3703200" cy="3394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501" name="Google Shape;501;p63"/>
          <p:cNvSpPr txBox="1"/>
          <p:nvPr>
            <p:ph idx="9" type="body"/>
          </p:nvPr>
        </p:nvSpPr>
        <p:spPr>
          <a:xfrm>
            <a:off x="13670350" y="5978250"/>
            <a:ext cx="3703200" cy="3394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502" name="Google Shape;502;p63"/>
          <p:cNvSpPr txBox="1"/>
          <p:nvPr>
            <p:ph idx="13" type="subTitle"/>
          </p:nvPr>
        </p:nvSpPr>
        <p:spPr>
          <a:xfrm>
            <a:off x="914350" y="4911450"/>
            <a:ext cx="37032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503" name="Google Shape;503;p63"/>
          <p:cNvSpPr txBox="1"/>
          <p:nvPr>
            <p:ph idx="14" type="subTitle"/>
          </p:nvPr>
        </p:nvSpPr>
        <p:spPr>
          <a:xfrm>
            <a:off x="5166350" y="4911450"/>
            <a:ext cx="37032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504" name="Google Shape;504;p63"/>
          <p:cNvSpPr txBox="1"/>
          <p:nvPr>
            <p:ph idx="15" type="subTitle"/>
          </p:nvPr>
        </p:nvSpPr>
        <p:spPr>
          <a:xfrm>
            <a:off x="9418300" y="4911450"/>
            <a:ext cx="37032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505" name="Google Shape;505;p63"/>
          <p:cNvSpPr txBox="1"/>
          <p:nvPr>
            <p:ph idx="16" type="subTitle"/>
          </p:nvPr>
        </p:nvSpPr>
        <p:spPr>
          <a:xfrm>
            <a:off x="13670350" y="4911450"/>
            <a:ext cx="37032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506" name="Google Shape;506;p63"/>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5 Icons">
  <p:cSld name="Five Icons_1">
    <p:spTree>
      <p:nvGrpSpPr>
        <p:cNvPr id="507" name="Shape 507"/>
        <p:cNvGrpSpPr/>
        <p:nvPr/>
      </p:nvGrpSpPr>
      <p:grpSpPr>
        <a:xfrm>
          <a:off x="0" y="0"/>
          <a:ext cx="0" cy="0"/>
          <a:chOff x="0" y="0"/>
          <a:chExt cx="0" cy="0"/>
        </a:xfrm>
      </p:grpSpPr>
      <p:sp>
        <p:nvSpPr>
          <p:cNvPr id="508" name="Google Shape;508;p64"/>
          <p:cNvSpPr/>
          <p:nvPr>
            <p:ph idx="2" type="pic"/>
          </p:nvPr>
        </p:nvSpPr>
        <p:spPr>
          <a:xfrm>
            <a:off x="914350" y="3539862"/>
            <a:ext cx="1371600" cy="1371600"/>
          </a:xfrm>
          <a:prstGeom prst="rect">
            <a:avLst/>
          </a:prstGeom>
          <a:noFill/>
          <a:ln>
            <a:noFill/>
          </a:ln>
        </p:spPr>
      </p:sp>
      <p:sp>
        <p:nvSpPr>
          <p:cNvPr id="509" name="Google Shape;509;p64"/>
          <p:cNvSpPr/>
          <p:nvPr>
            <p:ph idx="3" type="pic"/>
          </p:nvPr>
        </p:nvSpPr>
        <p:spPr>
          <a:xfrm>
            <a:off x="4316041" y="3539862"/>
            <a:ext cx="1371600" cy="1371600"/>
          </a:xfrm>
          <a:prstGeom prst="rect">
            <a:avLst/>
          </a:prstGeom>
          <a:noFill/>
          <a:ln>
            <a:noFill/>
          </a:ln>
        </p:spPr>
      </p:sp>
      <p:sp>
        <p:nvSpPr>
          <p:cNvPr id="510" name="Google Shape;510;p64"/>
          <p:cNvSpPr/>
          <p:nvPr>
            <p:ph idx="4" type="pic"/>
          </p:nvPr>
        </p:nvSpPr>
        <p:spPr>
          <a:xfrm>
            <a:off x="7717751" y="3539862"/>
            <a:ext cx="1371600" cy="1371600"/>
          </a:xfrm>
          <a:prstGeom prst="rect">
            <a:avLst/>
          </a:prstGeom>
          <a:noFill/>
          <a:ln>
            <a:noFill/>
          </a:ln>
        </p:spPr>
      </p:sp>
      <p:sp>
        <p:nvSpPr>
          <p:cNvPr id="511" name="Google Shape;511;p64"/>
          <p:cNvSpPr/>
          <p:nvPr>
            <p:ph idx="5" type="pic"/>
          </p:nvPr>
        </p:nvSpPr>
        <p:spPr>
          <a:xfrm>
            <a:off x="11119442" y="3539862"/>
            <a:ext cx="1371600" cy="1371600"/>
          </a:xfrm>
          <a:prstGeom prst="rect">
            <a:avLst/>
          </a:prstGeom>
          <a:noFill/>
          <a:ln>
            <a:noFill/>
          </a:ln>
        </p:spPr>
      </p:sp>
      <p:sp>
        <p:nvSpPr>
          <p:cNvPr id="512" name="Google Shape;512;p64"/>
          <p:cNvSpPr/>
          <p:nvPr>
            <p:ph idx="6" type="pic"/>
          </p:nvPr>
        </p:nvSpPr>
        <p:spPr>
          <a:xfrm>
            <a:off x="14521150" y="3539862"/>
            <a:ext cx="1371600" cy="1371600"/>
          </a:xfrm>
          <a:prstGeom prst="rect">
            <a:avLst/>
          </a:prstGeom>
          <a:noFill/>
          <a:ln>
            <a:noFill/>
          </a:ln>
        </p:spPr>
      </p:sp>
      <p:sp>
        <p:nvSpPr>
          <p:cNvPr id="513" name="Google Shape;513;p64"/>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514" name="Google Shape;514;p64"/>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515" name="Google Shape;515;p64"/>
          <p:cNvSpPr txBox="1"/>
          <p:nvPr>
            <p:ph idx="7" type="body"/>
          </p:nvPr>
        </p:nvSpPr>
        <p:spPr>
          <a:xfrm>
            <a:off x="914350" y="6005815"/>
            <a:ext cx="2852700" cy="33669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516" name="Google Shape;516;p64"/>
          <p:cNvSpPr txBox="1"/>
          <p:nvPr>
            <p:ph idx="8" type="subTitle"/>
          </p:nvPr>
        </p:nvSpPr>
        <p:spPr>
          <a:xfrm>
            <a:off x="914350" y="4911450"/>
            <a:ext cx="28527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517" name="Google Shape;517;p64"/>
          <p:cNvSpPr txBox="1"/>
          <p:nvPr>
            <p:ph idx="9" type="body"/>
          </p:nvPr>
        </p:nvSpPr>
        <p:spPr>
          <a:xfrm>
            <a:off x="4316093" y="5978250"/>
            <a:ext cx="2852700" cy="33669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518" name="Google Shape;518;p64"/>
          <p:cNvSpPr txBox="1"/>
          <p:nvPr>
            <p:ph idx="13" type="subTitle"/>
          </p:nvPr>
        </p:nvSpPr>
        <p:spPr>
          <a:xfrm>
            <a:off x="4316050" y="4911450"/>
            <a:ext cx="28527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519" name="Google Shape;519;p64"/>
          <p:cNvSpPr txBox="1"/>
          <p:nvPr>
            <p:ph idx="14" type="body"/>
          </p:nvPr>
        </p:nvSpPr>
        <p:spPr>
          <a:xfrm>
            <a:off x="7717793" y="5978250"/>
            <a:ext cx="2852700" cy="33669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520" name="Google Shape;520;p64"/>
          <p:cNvSpPr txBox="1"/>
          <p:nvPr>
            <p:ph idx="15" type="subTitle"/>
          </p:nvPr>
        </p:nvSpPr>
        <p:spPr>
          <a:xfrm>
            <a:off x="7717750" y="4911450"/>
            <a:ext cx="28527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521" name="Google Shape;521;p64"/>
          <p:cNvSpPr txBox="1"/>
          <p:nvPr>
            <p:ph idx="16" type="body"/>
          </p:nvPr>
        </p:nvSpPr>
        <p:spPr>
          <a:xfrm>
            <a:off x="11119451" y="5978250"/>
            <a:ext cx="2852700" cy="33669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522" name="Google Shape;522;p64"/>
          <p:cNvSpPr txBox="1"/>
          <p:nvPr>
            <p:ph idx="17" type="subTitle"/>
          </p:nvPr>
        </p:nvSpPr>
        <p:spPr>
          <a:xfrm>
            <a:off x="11119451" y="4911450"/>
            <a:ext cx="28527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523" name="Google Shape;523;p64"/>
          <p:cNvSpPr txBox="1"/>
          <p:nvPr>
            <p:ph idx="18" type="body"/>
          </p:nvPr>
        </p:nvSpPr>
        <p:spPr>
          <a:xfrm>
            <a:off x="14521150" y="5978250"/>
            <a:ext cx="2852700" cy="33669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Font typeface="Lexend"/>
              <a:buChar char="●"/>
              <a:defRPr sz="1800">
                <a:latin typeface="Lexend"/>
                <a:ea typeface="Lexend"/>
                <a:cs typeface="Lexend"/>
                <a:sym typeface="Lexend"/>
              </a:defRPr>
            </a:lvl1pPr>
            <a:lvl2pPr indent="-342900" lvl="1" marL="914400" algn="l">
              <a:lnSpc>
                <a:spcPct val="115000"/>
              </a:lnSpc>
              <a:spcBef>
                <a:spcPts val="1200"/>
              </a:spcBef>
              <a:spcAft>
                <a:spcPts val="0"/>
              </a:spcAft>
              <a:buSzPts val="1800"/>
              <a:buFont typeface="Lexend"/>
              <a:buChar char="‒"/>
              <a:defRPr sz="1800">
                <a:latin typeface="Lexend"/>
                <a:ea typeface="Lexend"/>
                <a:cs typeface="Lexend"/>
                <a:sym typeface="Lexend"/>
              </a:defRPr>
            </a:lvl2pPr>
            <a:lvl3pPr indent="-342900" lvl="2" marL="1371600" algn="l">
              <a:lnSpc>
                <a:spcPct val="115000"/>
              </a:lnSpc>
              <a:spcBef>
                <a:spcPts val="1200"/>
              </a:spcBef>
              <a:spcAft>
                <a:spcPts val="0"/>
              </a:spcAft>
              <a:buSzPts val="1800"/>
              <a:buFont typeface="Lexend"/>
              <a:buChar char="‒"/>
              <a:defRPr sz="1800">
                <a:latin typeface="Lexend"/>
                <a:ea typeface="Lexend"/>
                <a:cs typeface="Lexend"/>
                <a:sym typeface="Lexend"/>
              </a:defRPr>
            </a:lvl3pPr>
            <a:lvl4pPr indent="-342900" lvl="3" marL="1828800" algn="l">
              <a:lnSpc>
                <a:spcPct val="115000"/>
              </a:lnSpc>
              <a:spcBef>
                <a:spcPts val="1200"/>
              </a:spcBef>
              <a:spcAft>
                <a:spcPts val="0"/>
              </a:spcAft>
              <a:buSzPts val="1800"/>
              <a:buFont typeface="Lexend"/>
              <a:buChar char="‒"/>
              <a:defRPr sz="1800">
                <a:latin typeface="Lexend"/>
                <a:ea typeface="Lexend"/>
                <a:cs typeface="Lexend"/>
                <a:sym typeface="Lexend"/>
              </a:defRPr>
            </a:lvl4pPr>
            <a:lvl5pPr indent="-342900" lvl="4" marL="2286000" algn="l">
              <a:lnSpc>
                <a:spcPct val="115000"/>
              </a:lnSpc>
              <a:spcBef>
                <a:spcPts val="1200"/>
              </a:spcBef>
              <a:spcAft>
                <a:spcPts val="0"/>
              </a:spcAft>
              <a:buSzPts val="1800"/>
              <a:buFont typeface="Lexend"/>
              <a:buChar char="‒"/>
              <a:defRPr sz="1800">
                <a:latin typeface="Lexend"/>
                <a:ea typeface="Lexend"/>
                <a:cs typeface="Lexend"/>
                <a:sym typeface="Lexend"/>
              </a:defRPr>
            </a:lvl5pPr>
            <a:lvl6pPr indent="-342900" lvl="5" marL="2743200" algn="l">
              <a:lnSpc>
                <a:spcPct val="115000"/>
              </a:lnSpc>
              <a:spcBef>
                <a:spcPts val="1200"/>
              </a:spcBef>
              <a:spcAft>
                <a:spcPts val="0"/>
              </a:spcAft>
              <a:buSzPts val="1800"/>
              <a:buFont typeface="Lexend"/>
              <a:buChar char="‒"/>
              <a:defRPr sz="1800">
                <a:latin typeface="Lexend"/>
                <a:ea typeface="Lexend"/>
                <a:cs typeface="Lexend"/>
                <a:sym typeface="Lexend"/>
              </a:defRPr>
            </a:lvl6pPr>
            <a:lvl7pPr indent="-342900" lvl="6" marL="3200400" algn="l">
              <a:lnSpc>
                <a:spcPct val="115000"/>
              </a:lnSpc>
              <a:spcBef>
                <a:spcPts val="1200"/>
              </a:spcBef>
              <a:spcAft>
                <a:spcPts val="0"/>
              </a:spcAft>
              <a:buSzPts val="1800"/>
              <a:buFont typeface="Lexend"/>
              <a:buChar char="‒"/>
              <a:defRPr sz="1800">
                <a:latin typeface="Lexend"/>
                <a:ea typeface="Lexend"/>
                <a:cs typeface="Lexend"/>
                <a:sym typeface="Lexend"/>
              </a:defRPr>
            </a:lvl7pPr>
            <a:lvl8pPr indent="-342900" lvl="7" marL="3657600" algn="l">
              <a:lnSpc>
                <a:spcPct val="115000"/>
              </a:lnSpc>
              <a:spcBef>
                <a:spcPts val="1200"/>
              </a:spcBef>
              <a:spcAft>
                <a:spcPts val="0"/>
              </a:spcAft>
              <a:buSzPts val="1800"/>
              <a:buFont typeface="Lexend"/>
              <a:buChar char="‒"/>
              <a:defRPr sz="1800">
                <a:latin typeface="Lexend"/>
                <a:ea typeface="Lexend"/>
                <a:cs typeface="Lexend"/>
                <a:sym typeface="Lexend"/>
              </a:defRPr>
            </a:lvl8pPr>
            <a:lvl9pPr indent="-342900" lvl="8" marL="4114800" algn="l">
              <a:lnSpc>
                <a:spcPct val="115000"/>
              </a:lnSpc>
              <a:spcBef>
                <a:spcPts val="1200"/>
              </a:spcBef>
              <a:spcAft>
                <a:spcPts val="1200"/>
              </a:spcAft>
              <a:buSzPts val="1800"/>
              <a:buFont typeface="Lexend"/>
              <a:buChar char="‒"/>
              <a:defRPr sz="1800">
                <a:latin typeface="Lexend"/>
                <a:ea typeface="Lexend"/>
                <a:cs typeface="Lexend"/>
                <a:sym typeface="Lexend"/>
              </a:defRPr>
            </a:lvl9pPr>
          </a:lstStyle>
          <a:p/>
        </p:txBody>
      </p:sp>
      <p:sp>
        <p:nvSpPr>
          <p:cNvPr id="524" name="Google Shape;524;p64"/>
          <p:cNvSpPr txBox="1"/>
          <p:nvPr>
            <p:ph idx="19" type="subTitle"/>
          </p:nvPr>
        </p:nvSpPr>
        <p:spPr>
          <a:xfrm>
            <a:off x="14521150" y="4911450"/>
            <a:ext cx="2852700" cy="9144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b="1" sz="2400"/>
            </a:lvl1pPr>
            <a:lvl2pPr lvl="1" algn="l">
              <a:lnSpc>
                <a:spcPct val="115000"/>
              </a:lnSpc>
              <a:spcBef>
                <a:spcPts val="0"/>
              </a:spcBef>
              <a:spcAft>
                <a:spcPts val="0"/>
              </a:spcAft>
              <a:buSzPts val="2400"/>
              <a:buFont typeface="Lexend"/>
              <a:buNone/>
              <a:defRPr b="1" sz="2400">
                <a:latin typeface="Lexend"/>
                <a:ea typeface="Lexend"/>
                <a:cs typeface="Lexend"/>
                <a:sym typeface="Lexend"/>
              </a:defRPr>
            </a:lvl2pPr>
            <a:lvl3pPr lvl="2" algn="l">
              <a:lnSpc>
                <a:spcPct val="115000"/>
              </a:lnSpc>
              <a:spcBef>
                <a:spcPts val="0"/>
              </a:spcBef>
              <a:spcAft>
                <a:spcPts val="0"/>
              </a:spcAft>
              <a:buSzPts val="2400"/>
              <a:buFont typeface="Lexend"/>
              <a:buNone/>
              <a:defRPr b="1" sz="2400">
                <a:latin typeface="Lexend"/>
                <a:ea typeface="Lexend"/>
                <a:cs typeface="Lexend"/>
                <a:sym typeface="Lexend"/>
              </a:defRPr>
            </a:lvl3pPr>
            <a:lvl4pPr lvl="3" algn="l">
              <a:lnSpc>
                <a:spcPct val="115000"/>
              </a:lnSpc>
              <a:spcBef>
                <a:spcPts val="0"/>
              </a:spcBef>
              <a:spcAft>
                <a:spcPts val="0"/>
              </a:spcAft>
              <a:buSzPts val="2400"/>
              <a:buFont typeface="Lexend"/>
              <a:buNone/>
              <a:defRPr b="1" sz="2400">
                <a:latin typeface="Lexend"/>
                <a:ea typeface="Lexend"/>
                <a:cs typeface="Lexend"/>
                <a:sym typeface="Lexend"/>
              </a:defRPr>
            </a:lvl4pPr>
            <a:lvl5pPr lvl="4" algn="l">
              <a:lnSpc>
                <a:spcPct val="115000"/>
              </a:lnSpc>
              <a:spcBef>
                <a:spcPts val="0"/>
              </a:spcBef>
              <a:spcAft>
                <a:spcPts val="0"/>
              </a:spcAft>
              <a:buSzPts val="2400"/>
              <a:buFont typeface="Lexend"/>
              <a:buNone/>
              <a:defRPr b="1" sz="2400">
                <a:latin typeface="Lexend"/>
                <a:ea typeface="Lexend"/>
                <a:cs typeface="Lexend"/>
                <a:sym typeface="Lexend"/>
              </a:defRPr>
            </a:lvl5pPr>
            <a:lvl6pPr lvl="5" algn="l">
              <a:lnSpc>
                <a:spcPct val="115000"/>
              </a:lnSpc>
              <a:spcBef>
                <a:spcPts val="0"/>
              </a:spcBef>
              <a:spcAft>
                <a:spcPts val="0"/>
              </a:spcAft>
              <a:buSzPts val="2400"/>
              <a:buFont typeface="Lexend"/>
              <a:buNone/>
              <a:defRPr b="1" sz="2400">
                <a:latin typeface="Lexend"/>
                <a:ea typeface="Lexend"/>
                <a:cs typeface="Lexend"/>
                <a:sym typeface="Lexend"/>
              </a:defRPr>
            </a:lvl6pPr>
            <a:lvl7pPr lvl="6" algn="l">
              <a:lnSpc>
                <a:spcPct val="115000"/>
              </a:lnSpc>
              <a:spcBef>
                <a:spcPts val="0"/>
              </a:spcBef>
              <a:spcAft>
                <a:spcPts val="0"/>
              </a:spcAft>
              <a:buSzPts val="2400"/>
              <a:buFont typeface="Lexend"/>
              <a:buNone/>
              <a:defRPr b="1" sz="2400">
                <a:latin typeface="Lexend"/>
                <a:ea typeface="Lexend"/>
                <a:cs typeface="Lexend"/>
                <a:sym typeface="Lexend"/>
              </a:defRPr>
            </a:lvl7pPr>
            <a:lvl8pPr lvl="7" algn="l">
              <a:lnSpc>
                <a:spcPct val="115000"/>
              </a:lnSpc>
              <a:spcBef>
                <a:spcPts val="0"/>
              </a:spcBef>
              <a:spcAft>
                <a:spcPts val="0"/>
              </a:spcAft>
              <a:buSzPts val="2400"/>
              <a:buFont typeface="Lexend"/>
              <a:buNone/>
              <a:defRPr b="1" sz="2400">
                <a:latin typeface="Lexend"/>
                <a:ea typeface="Lexend"/>
                <a:cs typeface="Lexend"/>
                <a:sym typeface="Lexend"/>
              </a:defRPr>
            </a:lvl8pPr>
            <a:lvl9pPr lvl="8" algn="l">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525" name="Google Shape;525;p64"/>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Stats">
  <p:cSld name="Four Stats">
    <p:spTree>
      <p:nvGrpSpPr>
        <p:cNvPr id="526" name="Shape 526"/>
        <p:cNvGrpSpPr/>
        <p:nvPr/>
      </p:nvGrpSpPr>
      <p:grpSpPr>
        <a:xfrm>
          <a:off x="0" y="0"/>
          <a:ext cx="0" cy="0"/>
          <a:chOff x="0" y="0"/>
          <a:chExt cx="0" cy="0"/>
        </a:xfrm>
      </p:grpSpPr>
      <p:sp>
        <p:nvSpPr>
          <p:cNvPr id="527" name="Google Shape;527;p65"/>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528" name="Google Shape;528;p65"/>
          <p:cNvSpPr txBox="1"/>
          <p:nvPr>
            <p:ph idx="1" type="body"/>
          </p:nvPr>
        </p:nvSpPr>
        <p:spPr>
          <a:xfrm>
            <a:off x="914425" y="6853163"/>
            <a:ext cx="3703200" cy="2519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29" name="Google Shape;529;p65"/>
          <p:cNvSpPr txBox="1"/>
          <p:nvPr>
            <p:ph idx="2" type="subTitle"/>
          </p:nvPr>
        </p:nvSpPr>
        <p:spPr>
          <a:xfrm>
            <a:off x="914350" y="5637300"/>
            <a:ext cx="3703200" cy="6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530" name="Google Shape;530;p65"/>
          <p:cNvSpPr txBox="1"/>
          <p:nvPr>
            <p:ph idx="3" type="body"/>
          </p:nvPr>
        </p:nvSpPr>
        <p:spPr>
          <a:xfrm>
            <a:off x="5166425" y="6841400"/>
            <a:ext cx="3703200" cy="2519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31" name="Google Shape;531;p65"/>
          <p:cNvSpPr txBox="1"/>
          <p:nvPr>
            <p:ph idx="4" type="subTitle"/>
          </p:nvPr>
        </p:nvSpPr>
        <p:spPr>
          <a:xfrm>
            <a:off x="5166350" y="5625400"/>
            <a:ext cx="3703200" cy="6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532" name="Google Shape;532;p65"/>
          <p:cNvSpPr txBox="1"/>
          <p:nvPr>
            <p:ph idx="5" type="body"/>
          </p:nvPr>
        </p:nvSpPr>
        <p:spPr>
          <a:xfrm>
            <a:off x="9418400" y="6841400"/>
            <a:ext cx="3703200" cy="2519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33" name="Google Shape;533;p65"/>
          <p:cNvSpPr txBox="1"/>
          <p:nvPr>
            <p:ph idx="6" type="subTitle"/>
          </p:nvPr>
        </p:nvSpPr>
        <p:spPr>
          <a:xfrm>
            <a:off x="9418325" y="5625400"/>
            <a:ext cx="3703200" cy="6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534" name="Google Shape;534;p65"/>
          <p:cNvSpPr txBox="1"/>
          <p:nvPr>
            <p:ph idx="7" type="body"/>
          </p:nvPr>
        </p:nvSpPr>
        <p:spPr>
          <a:xfrm>
            <a:off x="13670425" y="6841400"/>
            <a:ext cx="3703200" cy="2519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35" name="Google Shape;535;p65"/>
          <p:cNvSpPr txBox="1"/>
          <p:nvPr>
            <p:ph idx="8" type="subTitle"/>
          </p:nvPr>
        </p:nvSpPr>
        <p:spPr>
          <a:xfrm>
            <a:off x="13670350" y="5625400"/>
            <a:ext cx="3703200" cy="6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536" name="Google Shape;536;p65"/>
          <p:cNvSpPr txBox="1"/>
          <p:nvPr>
            <p:ph idx="9"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537" name="Google Shape;537;p65"/>
          <p:cNvSpPr txBox="1"/>
          <p:nvPr>
            <p:ph idx="13" type="title"/>
          </p:nvPr>
        </p:nvSpPr>
        <p:spPr>
          <a:xfrm>
            <a:off x="914436" y="4666300"/>
            <a:ext cx="3703200" cy="806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38" name="Google Shape;538;p65"/>
          <p:cNvSpPr txBox="1"/>
          <p:nvPr>
            <p:ph idx="14" type="title"/>
          </p:nvPr>
        </p:nvSpPr>
        <p:spPr>
          <a:xfrm>
            <a:off x="5166434" y="4666300"/>
            <a:ext cx="3703200" cy="806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39" name="Google Shape;539;p65"/>
          <p:cNvSpPr txBox="1"/>
          <p:nvPr>
            <p:ph idx="15" type="title"/>
          </p:nvPr>
        </p:nvSpPr>
        <p:spPr>
          <a:xfrm>
            <a:off x="9418406" y="4666300"/>
            <a:ext cx="3703200" cy="806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40" name="Google Shape;540;p65"/>
          <p:cNvSpPr txBox="1"/>
          <p:nvPr>
            <p:ph idx="16" type="title"/>
          </p:nvPr>
        </p:nvSpPr>
        <p:spPr>
          <a:xfrm>
            <a:off x="13670429" y="4666300"/>
            <a:ext cx="3703200" cy="806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41" name="Google Shape;541;p65"/>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ig Statement" showMasterSp="0">
  <p:cSld name="Big Statement">
    <p:bg>
      <p:bgPr>
        <a:blipFill>
          <a:blip r:embed="rId2">
            <a:alphaModFix/>
          </a:blip>
          <a:stretch>
            <a:fillRect/>
          </a:stretch>
        </a:blipFill>
      </p:bgPr>
    </p:bg>
    <p:spTree>
      <p:nvGrpSpPr>
        <p:cNvPr id="542" name="Shape 542"/>
        <p:cNvGrpSpPr/>
        <p:nvPr/>
      </p:nvGrpSpPr>
      <p:grpSpPr>
        <a:xfrm>
          <a:off x="0" y="0"/>
          <a:ext cx="0" cy="0"/>
          <a:chOff x="0" y="0"/>
          <a:chExt cx="0" cy="0"/>
        </a:xfrm>
      </p:grpSpPr>
      <p:sp>
        <p:nvSpPr>
          <p:cNvPr id="543" name="Google Shape;543;p66"/>
          <p:cNvSpPr/>
          <p:nvPr/>
        </p:nvSpPr>
        <p:spPr>
          <a:xfrm>
            <a:off x="2382" y="-454818"/>
            <a:ext cx="12553950" cy="3198019"/>
          </a:xfrm>
          <a:custGeom>
            <a:rect b="b" l="l" r="r" t="t"/>
            <a:pathLst>
              <a:path extrusionOk="0" h="1343" w="5272">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anchorCtr="0" anchor="t"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Lexend Medium"/>
              <a:ea typeface="Lexend Medium"/>
              <a:cs typeface="Lexend Medium"/>
              <a:sym typeface="Lexend Medium"/>
            </a:endParaRPr>
          </a:p>
        </p:txBody>
      </p:sp>
      <p:sp>
        <p:nvSpPr>
          <p:cNvPr id="544" name="Google Shape;544;p66"/>
          <p:cNvSpPr txBox="1"/>
          <p:nvPr>
            <p:ph type="title"/>
          </p:nvPr>
        </p:nvSpPr>
        <p:spPr>
          <a:xfrm>
            <a:off x="914400" y="1943100"/>
            <a:ext cx="16459200" cy="6400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9600"/>
              <a:buNone/>
              <a:defRPr sz="9600">
                <a:solidFill>
                  <a:schemeClr val="lt1"/>
                </a:solidFill>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545" name="Google Shape;545;p66"/>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Lexend"/>
                <a:ea typeface="Lexend"/>
                <a:cs typeface="Lexend"/>
                <a:sym typeface="Lexend"/>
              </a:rPr>
              <a:t>© 2025 SPLUNK LLC</a:t>
            </a:r>
            <a:endParaRPr b="0" i="0" sz="1000" u="none" cap="none" strike="noStrike">
              <a:solidFill>
                <a:schemeClr val="dk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with Logo" showMasterSp="0">
  <p:cSld name="Customer Story with Logo">
    <p:spTree>
      <p:nvGrpSpPr>
        <p:cNvPr id="546" name="Shape 546"/>
        <p:cNvGrpSpPr/>
        <p:nvPr/>
      </p:nvGrpSpPr>
      <p:grpSpPr>
        <a:xfrm>
          <a:off x="0" y="0"/>
          <a:ext cx="0" cy="0"/>
          <a:chOff x="0" y="0"/>
          <a:chExt cx="0" cy="0"/>
        </a:xfrm>
      </p:grpSpPr>
      <p:sp>
        <p:nvSpPr>
          <p:cNvPr id="547" name="Google Shape;547;p67"/>
          <p:cNvSpPr/>
          <p:nvPr/>
        </p:nvSpPr>
        <p:spPr>
          <a:xfrm>
            <a:off x="13738908" y="1348740"/>
            <a:ext cx="3026700" cy="3026700"/>
          </a:xfrm>
          <a:prstGeom prst="ellipse">
            <a:avLst/>
          </a:prstGeom>
          <a:solidFill>
            <a:schemeClr val="lt1"/>
          </a:solidFill>
          <a:ln>
            <a:noFill/>
          </a:ln>
        </p:spPr>
        <p:txBody>
          <a:bodyPr anchorCtr="0" anchor="ctr" bIns="68550" lIns="137150" spcFirstLastPara="1" rIns="137150" wrap="square" tIns="68550">
            <a:noAutofit/>
          </a:bodyPr>
          <a:lstStyle/>
          <a:p>
            <a:pPr indent="0" lvl="0" marL="0" marR="0" rtl="0" algn="l">
              <a:lnSpc>
                <a:spcPct val="85000"/>
              </a:lnSpc>
              <a:spcBef>
                <a:spcPts val="0"/>
              </a:spcBef>
              <a:spcAft>
                <a:spcPts val="0"/>
              </a:spcAft>
              <a:buClr>
                <a:srgbClr val="000000"/>
              </a:buClr>
              <a:buSzPts val="2700"/>
              <a:buFont typeface="Arial"/>
              <a:buNone/>
            </a:pPr>
            <a:r>
              <a:t/>
            </a:r>
            <a:endParaRPr b="0" i="0" sz="2700" u="none" cap="none" strike="noStrike">
              <a:solidFill>
                <a:schemeClr val="lt1"/>
              </a:solidFill>
              <a:latin typeface="Lexend Medium"/>
              <a:ea typeface="Lexend Medium"/>
              <a:cs typeface="Lexend Medium"/>
              <a:sym typeface="Lexend Medium"/>
            </a:endParaRPr>
          </a:p>
        </p:txBody>
      </p:sp>
      <p:sp>
        <p:nvSpPr>
          <p:cNvPr id="548" name="Google Shape;548;p67"/>
          <p:cNvSpPr/>
          <p:nvPr>
            <p:ph idx="2" type="pic"/>
          </p:nvPr>
        </p:nvSpPr>
        <p:spPr>
          <a:xfrm>
            <a:off x="13834908" y="1444749"/>
            <a:ext cx="2834700" cy="2834700"/>
          </a:xfrm>
          <a:prstGeom prst="ellipse">
            <a:avLst/>
          </a:prstGeom>
          <a:noFill/>
          <a:ln>
            <a:noFill/>
          </a:ln>
        </p:spPr>
      </p:sp>
      <p:sp>
        <p:nvSpPr>
          <p:cNvPr id="549" name="Google Shape;549;p67"/>
          <p:cNvSpPr txBox="1"/>
          <p:nvPr>
            <p:ph type="title"/>
          </p:nvPr>
        </p:nvSpPr>
        <p:spPr>
          <a:xfrm>
            <a:off x="914400" y="914400"/>
            <a:ext cx="10424100" cy="15546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SzPts val="6000"/>
              <a:buFont typeface="Lexend"/>
              <a:buNone/>
              <a:defRPr b="1" i="0" sz="6000" u="none" cap="none" strike="noStrike">
                <a:solidFill>
                  <a:schemeClr val="dk1"/>
                </a:solidFill>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9pPr>
          </a:lstStyle>
          <a:p/>
        </p:txBody>
      </p:sp>
      <p:sp>
        <p:nvSpPr>
          <p:cNvPr id="550" name="Google Shape;550;p67"/>
          <p:cNvSpPr txBox="1"/>
          <p:nvPr>
            <p:ph idx="1" type="subTitle"/>
          </p:nvPr>
        </p:nvSpPr>
        <p:spPr>
          <a:xfrm>
            <a:off x="914400" y="2621275"/>
            <a:ext cx="104241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551" name="Google Shape;551;p67"/>
          <p:cNvSpPr txBox="1"/>
          <p:nvPr>
            <p:ph idx="3" type="body"/>
          </p:nvPr>
        </p:nvSpPr>
        <p:spPr>
          <a:xfrm>
            <a:off x="914400" y="4114800"/>
            <a:ext cx="104241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52" name="Google Shape;552;p67"/>
          <p:cNvSpPr txBox="1"/>
          <p:nvPr>
            <p:ph idx="4" type="subTitle"/>
          </p:nvPr>
        </p:nvSpPr>
        <p:spPr>
          <a:xfrm>
            <a:off x="13149233" y="4757200"/>
            <a:ext cx="4206000" cy="1218000"/>
          </a:xfrm>
          <a:prstGeom prst="rect">
            <a:avLst/>
          </a:prstGeom>
          <a:noFill/>
          <a:ln>
            <a:noFill/>
          </a:ln>
        </p:spPr>
        <p:txBody>
          <a:bodyPr anchorCtr="0" anchor="b" bIns="0" lIns="0" spcFirstLastPara="1" rIns="0" wrap="square" tIns="0">
            <a:noAutofit/>
          </a:bodyPr>
          <a:lstStyle>
            <a:lvl1pPr lvl="0" algn="ctr">
              <a:lnSpc>
                <a:spcPct val="115000"/>
              </a:lnSpc>
              <a:spcBef>
                <a:spcPts val="0"/>
              </a:spcBef>
              <a:spcAft>
                <a:spcPts val="0"/>
              </a:spcAft>
              <a:buClr>
                <a:schemeClr val="lt1"/>
              </a:buClr>
              <a:buSzPts val="3000"/>
              <a:buNone/>
              <a:defRPr>
                <a:solidFill>
                  <a:schemeClr val="lt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553" name="Google Shape;553;p67"/>
          <p:cNvSpPr txBox="1"/>
          <p:nvPr>
            <p:ph idx="5" type="body"/>
          </p:nvPr>
        </p:nvSpPr>
        <p:spPr>
          <a:xfrm>
            <a:off x="13149233" y="6205750"/>
            <a:ext cx="4206000" cy="3654300"/>
          </a:xfrm>
          <a:prstGeom prst="rect">
            <a:avLst/>
          </a:prstGeom>
          <a:noFill/>
          <a:ln>
            <a:noFill/>
          </a:ln>
        </p:spPr>
        <p:txBody>
          <a:bodyPr anchorCtr="0" anchor="t" bIns="0" lIns="0" spcFirstLastPara="1" rIns="0" wrap="square" tIns="0">
            <a:noAutofit/>
          </a:bodyPr>
          <a:lstStyle>
            <a:lvl1pPr indent="-381000" lvl="0" marL="457200" algn="ctr">
              <a:lnSpc>
                <a:spcPct val="115000"/>
              </a:lnSpc>
              <a:spcBef>
                <a:spcPts val="0"/>
              </a:spcBef>
              <a:spcAft>
                <a:spcPts val="0"/>
              </a:spcAft>
              <a:buClr>
                <a:schemeClr val="lt1"/>
              </a:buClr>
              <a:buSzPts val="2400"/>
              <a:buChar char="●"/>
              <a:defRPr>
                <a:solidFill>
                  <a:schemeClr val="lt1"/>
                </a:solidFill>
              </a:defRPr>
            </a:lvl1pPr>
            <a:lvl2pPr indent="-381000" lvl="1" marL="914400" algn="ctr">
              <a:lnSpc>
                <a:spcPct val="115000"/>
              </a:lnSpc>
              <a:spcBef>
                <a:spcPts val="1200"/>
              </a:spcBef>
              <a:spcAft>
                <a:spcPts val="0"/>
              </a:spcAft>
              <a:buClr>
                <a:schemeClr val="lt1"/>
              </a:buClr>
              <a:buSzPts val="2400"/>
              <a:buChar char="‒"/>
              <a:defRPr>
                <a:solidFill>
                  <a:schemeClr val="lt1"/>
                </a:solidFill>
              </a:defRPr>
            </a:lvl2pPr>
            <a:lvl3pPr indent="-381000" lvl="2" marL="1371600" algn="ctr">
              <a:lnSpc>
                <a:spcPct val="115000"/>
              </a:lnSpc>
              <a:spcBef>
                <a:spcPts val="1200"/>
              </a:spcBef>
              <a:spcAft>
                <a:spcPts val="0"/>
              </a:spcAft>
              <a:buClr>
                <a:schemeClr val="lt1"/>
              </a:buClr>
              <a:buSzPts val="2400"/>
              <a:buChar char="‒"/>
              <a:defRPr>
                <a:solidFill>
                  <a:schemeClr val="lt1"/>
                </a:solidFill>
              </a:defRPr>
            </a:lvl3pPr>
            <a:lvl4pPr indent="-381000" lvl="3" marL="1828800" algn="ctr">
              <a:lnSpc>
                <a:spcPct val="115000"/>
              </a:lnSpc>
              <a:spcBef>
                <a:spcPts val="1200"/>
              </a:spcBef>
              <a:spcAft>
                <a:spcPts val="0"/>
              </a:spcAft>
              <a:buClr>
                <a:schemeClr val="lt1"/>
              </a:buClr>
              <a:buSzPts val="2400"/>
              <a:buChar char="‒"/>
              <a:defRPr>
                <a:solidFill>
                  <a:schemeClr val="lt1"/>
                </a:solidFill>
              </a:defRPr>
            </a:lvl4pPr>
            <a:lvl5pPr indent="-381000" lvl="4" marL="2286000" algn="ctr">
              <a:lnSpc>
                <a:spcPct val="115000"/>
              </a:lnSpc>
              <a:spcBef>
                <a:spcPts val="1200"/>
              </a:spcBef>
              <a:spcAft>
                <a:spcPts val="0"/>
              </a:spcAft>
              <a:buClr>
                <a:schemeClr val="lt1"/>
              </a:buClr>
              <a:buSzPts val="2400"/>
              <a:buChar char="‒"/>
              <a:defRPr>
                <a:solidFill>
                  <a:schemeClr val="lt1"/>
                </a:solidFill>
              </a:defRPr>
            </a:lvl5pPr>
            <a:lvl6pPr indent="-381000" lvl="5" marL="2743200" algn="ctr">
              <a:lnSpc>
                <a:spcPct val="115000"/>
              </a:lnSpc>
              <a:spcBef>
                <a:spcPts val="1200"/>
              </a:spcBef>
              <a:spcAft>
                <a:spcPts val="0"/>
              </a:spcAft>
              <a:buClr>
                <a:schemeClr val="lt1"/>
              </a:buClr>
              <a:buSzPts val="2400"/>
              <a:buChar char="‒"/>
              <a:defRPr>
                <a:solidFill>
                  <a:schemeClr val="lt1"/>
                </a:solidFill>
              </a:defRPr>
            </a:lvl6pPr>
            <a:lvl7pPr indent="-381000" lvl="6" marL="3200400" algn="ctr">
              <a:lnSpc>
                <a:spcPct val="115000"/>
              </a:lnSpc>
              <a:spcBef>
                <a:spcPts val="1200"/>
              </a:spcBef>
              <a:spcAft>
                <a:spcPts val="0"/>
              </a:spcAft>
              <a:buClr>
                <a:schemeClr val="lt1"/>
              </a:buClr>
              <a:buSzPts val="2400"/>
              <a:buChar char="‒"/>
              <a:defRPr>
                <a:solidFill>
                  <a:schemeClr val="lt1"/>
                </a:solidFill>
              </a:defRPr>
            </a:lvl7pPr>
            <a:lvl8pPr indent="-381000" lvl="7" marL="3657600" algn="ctr">
              <a:lnSpc>
                <a:spcPct val="115000"/>
              </a:lnSpc>
              <a:spcBef>
                <a:spcPts val="1200"/>
              </a:spcBef>
              <a:spcAft>
                <a:spcPts val="0"/>
              </a:spcAft>
              <a:buClr>
                <a:schemeClr val="lt1"/>
              </a:buClr>
              <a:buSzPts val="2400"/>
              <a:buChar char="‒"/>
              <a:defRPr>
                <a:solidFill>
                  <a:schemeClr val="lt1"/>
                </a:solidFill>
              </a:defRPr>
            </a:lvl8pPr>
            <a:lvl9pPr indent="-381000" lvl="8" marL="4114800" algn="ctr">
              <a:lnSpc>
                <a:spcPct val="115000"/>
              </a:lnSpc>
              <a:spcBef>
                <a:spcPts val="1200"/>
              </a:spcBef>
              <a:spcAft>
                <a:spcPts val="1200"/>
              </a:spcAft>
              <a:buClr>
                <a:schemeClr val="lt1"/>
              </a:buClr>
              <a:buSzPts val="2400"/>
              <a:buChar char="‒"/>
              <a:defRPr>
                <a:solidFill>
                  <a:schemeClr val="lt1"/>
                </a:solidFill>
              </a:defRPr>
            </a:lvl9pPr>
          </a:lstStyle>
          <a:p/>
        </p:txBody>
      </p:sp>
      <p:sp>
        <p:nvSpPr>
          <p:cNvPr id="554" name="Google Shape;554;p67"/>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cxnSp>
        <p:nvCxnSpPr>
          <p:cNvPr id="555" name="Google Shape;555;p67"/>
          <p:cNvCxnSpPr/>
          <p:nvPr/>
        </p:nvCxnSpPr>
        <p:spPr>
          <a:xfrm>
            <a:off x="12271000" y="0"/>
            <a:ext cx="0" cy="103203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with Icon" showMasterSp="0">
  <p:cSld name="Customer Story with Icon">
    <p:spTree>
      <p:nvGrpSpPr>
        <p:cNvPr id="556" name="Shape 556"/>
        <p:cNvGrpSpPr/>
        <p:nvPr/>
      </p:nvGrpSpPr>
      <p:grpSpPr>
        <a:xfrm>
          <a:off x="0" y="0"/>
          <a:ext cx="0" cy="0"/>
          <a:chOff x="0" y="0"/>
          <a:chExt cx="0" cy="0"/>
        </a:xfrm>
      </p:grpSpPr>
      <p:sp>
        <p:nvSpPr>
          <p:cNvPr id="557" name="Google Shape;557;p68"/>
          <p:cNvSpPr/>
          <p:nvPr/>
        </p:nvSpPr>
        <p:spPr>
          <a:xfrm>
            <a:off x="13727915" y="1348740"/>
            <a:ext cx="3026700" cy="3026700"/>
          </a:xfrm>
          <a:prstGeom prst="donut">
            <a:avLst>
              <a:gd fmla="val 3306" name="adj"/>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68550" lIns="137150" spcFirstLastPara="1" rIns="137150" wrap="square" tIns="68550">
            <a:noAutofit/>
          </a:bodyPr>
          <a:lstStyle/>
          <a:p>
            <a:pPr indent="0" lvl="0" marL="0" marR="0" rtl="0" algn="ctr">
              <a:lnSpc>
                <a:spcPct val="85000"/>
              </a:lnSpc>
              <a:spcBef>
                <a:spcPts val="0"/>
              </a:spcBef>
              <a:spcAft>
                <a:spcPts val="0"/>
              </a:spcAft>
              <a:buClr>
                <a:srgbClr val="000000"/>
              </a:buClr>
              <a:buSzPts val="2700"/>
              <a:buFont typeface="Arial"/>
              <a:buNone/>
            </a:pPr>
            <a:r>
              <a:t/>
            </a:r>
            <a:endParaRPr b="0" i="0" sz="2700" u="sng" cap="none" strike="noStrike">
              <a:solidFill>
                <a:schemeClr val="hlink"/>
              </a:solidFill>
              <a:latin typeface="Lexend Medium"/>
              <a:ea typeface="Lexend Medium"/>
              <a:cs typeface="Lexend Medium"/>
              <a:sym typeface="Lexend Medium"/>
              <a:hlinkClick r:id="rId2"/>
            </a:endParaRPr>
          </a:p>
        </p:txBody>
      </p:sp>
      <p:sp>
        <p:nvSpPr>
          <p:cNvPr id="558" name="Google Shape;558;p68"/>
          <p:cNvSpPr txBox="1"/>
          <p:nvPr>
            <p:ph type="title"/>
          </p:nvPr>
        </p:nvSpPr>
        <p:spPr>
          <a:xfrm>
            <a:off x="914400" y="914400"/>
            <a:ext cx="10424100" cy="15546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SzPts val="6000"/>
              <a:buFont typeface="Lexend"/>
              <a:buNone/>
              <a:defRPr b="1" i="0" sz="6000" u="none" cap="none" strike="noStrike">
                <a:solidFill>
                  <a:schemeClr val="dk1"/>
                </a:solidFill>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sz="6000" u="none" cap="none" strike="noStrike">
                <a:solidFill>
                  <a:srgbClr val="000000"/>
                </a:solidFill>
                <a:latin typeface="Lexend Medium"/>
                <a:ea typeface="Lexend Medium"/>
                <a:cs typeface="Lexend Medium"/>
                <a:sym typeface="Lexend Medium"/>
              </a:defRPr>
            </a:lvl9pPr>
          </a:lstStyle>
          <a:p/>
        </p:txBody>
      </p:sp>
      <p:sp>
        <p:nvSpPr>
          <p:cNvPr id="559" name="Google Shape;559;p68"/>
          <p:cNvSpPr txBox="1"/>
          <p:nvPr>
            <p:ph idx="1" type="subTitle"/>
          </p:nvPr>
        </p:nvSpPr>
        <p:spPr>
          <a:xfrm>
            <a:off x="914400" y="2621275"/>
            <a:ext cx="104241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560" name="Google Shape;560;p68"/>
          <p:cNvSpPr txBox="1"/>
          <p:nvPr>
            <p:ph idx="2" type="body"/>
          </p:nvPr>
        </p:nvSpPr>
        <p:spPr>
          <a:xfrm>
            <a:off x="914400" y="4114800"/>
            <a:ext cx="104241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61" name="Google Shape;561;p68"/>
          <p:cNvSpPr txBox="1"/>
          <p:nvPr>
            <p:ph idx="3" type="subTitle"/>
          </p:nvPr>
        </p:nvSpPr>
        <p:spPr>
          <a:xfrm>
            <a:off x="13002504" y="4757200"/>
            <a:ext cx="4477500" cy="1218000"/>
          </a:xfrm>
          <a:prstGeom prst="rect">
            <a:avLst/>
          </a:prstGeom>
          <a:noFill/>
          <a:ln>
            <a:noFill/>
          </a:ln>
        </p:spPr>
        <p:txBody>
          <a:bodyPr anchorCtr="0" anchor="b" bIns="0" lIns="0" spcFirstLastPara="1" rIns="0" wrap="square" tIns="0">
            <a:noAutofit/>
          </a:bodyPr>
          <a:lstStyle>
            <a:lvl1pPr lvl="0" algn="ctr">
              <a:lnSpc>
                <a:spcPct val="115000"/>
              </a:lnSpc>
              <a:spcBef>
                <a:spcPts val="0"/>
              </a:spcBef>
              <a:spcAft>
                <a:spcPts val="0"/>
              </a:spcAft>
              <a:buClr>
                <a:schemeClr val="lt1"/>
              </a:buClr>
              <a:buSzPts val="3000"/>
              <a:buNone/>
              <a:defRPr>
                <a:solidFill>
                  <a:schemeClr val="lt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562" name="Google Shape;562;p68"/>
          <p:cNvSpPr txBox="1"/>
          <p:nvPr>
            <p:ph idx="4" type="body"/>
          </p:nvPr>
        </p:nvSpPr>
        <p:spPr>
          <a:xfrm>
            <a:off x="13002504" y="6205750"/>
            <a:ext cx="4477500" cy="3654300"/>
          </a:xfrm>
          <a:prstGeom prst="rect">
            <a:avLst/>
          </a:prstGeom>
          <a:noFill/>
          <a:ln>
            <a:noFill/>
          </a:ln>
        </p:spPr>
        <p:txBody>
          <a:bodyPr anchorCtr="0" anchor="t" bIns="0" lIns="0" spcFirstLastPara="1" rIns="0" wrap="square" tIns="0">
            <a:noAutofit/>
          </a:bodyPr>
          <a:lstStyle>
            <a:lvl1pPr indent="-381000" lvl="0" marL="457200" algn="ctr">
              <a:lnSpc>
                <a:spcPct val="115000"/>
              </a:lnSpc>
              <a:spcBef>
                <a:spcPts val="0"/>
              </a:spcBef>
              <a:spcAft>
                <a:spcPts val="0"/>
              </a:spcAft>
              <a:buClr>
                <a:schemeClr val="lt1"/>
              </a:buClr>
              <a:buSzPts val="2400"/>
              <a:buChar char="●"/>
              <a:defRPr>
                <a:solidFill>
                  <a:schemeClr val="lt1"/>
                </a:solidFill>
              </a:defRPr>
            </a:lvl1pPr>
            <a:lvl2pPr indent="-381000" lvl="1" marL="914400" algn="ctr">
              <a:lnSpc>
                <a:spcPct val="115000"/>
              </a:lnSpc>
              <a:spcBef>
                <a:spcPts val="1200"/>
              </a:spcBef>
              <a:spcAft>
                <a:spcPts val="0"/>
              </a:spcAft>
              <a:buClr>
                <a:schemeClr val="lt1"/>
              </a:buClr>
              <a:buSzPts val="2400"/>
              <a:buChar char="‒"/>
              <a:defRPr>
                <a:solidFill>
                  <a:schemeClr val="lt1"/>
                </a:solidFill>
              </a:defRPr>
            </a:lvl2pPr>
            <a:lvl3pPr indent="-381000" lvl="2" marL="1371600" algn="ctr">
              <a:lnSpc>
                <a:spcPct val="115000"/>
              </a:lnSpc>
              <a:spcBef>
                <a:spcPts val="1200"/>
              </a:spcBef>
              <a:spcAft>
                <a:spcPts val="0"/>
              </a:spcAft>
              <a:buClr>
                <a:schemeClr val="lt1"/>
              </a:buClr>
              <a:buSzPts val="2400"/>
              <a:buChar char="‒"/>
              <a:defRPr>
                <a:solidFill>
                  <a:schemeClr val="lt1"/>
                </a:solidFill>
              </a:defRPr>
            </a:lvl3pPr>
            <a:lvl4pPr indent="-381000" lvl="3" marL="1828800" algn="ctr">
              <a:lnSpc>
                <a:spcPct val="115000"/>
              </a:lnSpc>
              <a:spcBef>
                <a:spcPts val="1200"/>
              </a:spcBef>
              <a:spcAft>
                <a:spcPts val="0"/>
              </a:spcAft>
              <a:buClr>
                <a:schemeClr val="lt1"/>
              </a:buClr>
              <a:buSzPts val="2400"/>
              <a:buChar char="‒"/>
              <a:defRPr>
                <a:solidFill>
                  <a:schemeClr val="lt1"/>
                </a:solidFill>
              </a:defRPr>
            </a:lvl4pPr>
            <a:lvl5pPr indent="-381000" lvl="4" marL="2286000" algn="ctr">
              <a:lnSpc>
                <a:spcPct val="115000"/>
              </a:lnSpc>
              <a:spcBef>
                <a:spcPts val="1200"/>
              </a:spcBef>
              <a:spcAft>
                <a:spcPts val="0"/>
              </a:spcAft>
              <a:buClr>
                <a:schemeClr val="lt1"/>
              </a:buClr>
              <a:buSzPts val="2400"/>
              <a:buChar char="‒"/>
              <a:defRPr>
                <a:solidFill>
                  <a:schemeClr val="lt1"/>
                </a:solidFill>
              </a:defRPr>
            </a:lvl5pPr>
            <a:lvl6pPr indent="-381000" lvl="5" marL="2743200" algn="ctr">
              <a:lnSpc>
                <a:spcPct val="115000"/>
              </a:lnSpc>
              <a:spcBef>
                <a:spcPts val="1200"/>
              </a:spcBef>
              <a:spcAft>
                <a:spcPts val="0"/>
              </a:spcAft>
              <a:buClr>
                <a:schemeClr val="lt1"/>
              </a:buClr>
              <a:buSzPts val="2400"/>
              <a:buChar char="‒"/>
              <a:defRPr>
                <a:solidFill>
                  <a:schemeClr val="lt1"/>
                </a:solidFill>
              </a:defRPr>
            </a:lvl6pPr>
            <a:lvl7pPr indent="-381000" lvl="6" marL="3200400" algn="ctr">
              <a:lnSpc>
                <a:spcPct val="115000"/>
              </a:lnSpc>
              <a:spcBef>
                <a:spcPts val="1200"/>
              </a:spcBef>
              <a:spcAft>
                <a:spcPts val="0"/>
              </a:spcAft>
              <a:buClr>
                <a:schemeClr val="lt1"/>
              </a:buClr>
              <a:buSzPts val="2400"/>
              <a:buChar char="‒"/>
              <a:defRPr>
                <a:solidFill>
                  <a:schemeClr val="lt1"/>
                </a:solidFill>
              </a:defRPr>
            </a:lvl7pPr>
            <a:lvl8pPr indent="-381000" lvl="7" marL="3657600" algn="ctr">
              <a:lnSpc>
                <a:spcPct val="115000"/>
              </a:lnSpc>
              <a:spcBef>
                <a:spcPts val="1200"/>
              </a:spcBef>
              <a:spcAft>
                <a:spcPts val="0"/>
              </a:spcAft>
              <a:buClr>
                <a:schemeClr val="lt1"/>
              </a:buClr>
              <a:buSzPts val="2400"/>
              <a:buChar char="‒"/>
              <a:defRPr>
                <a:solidFill>
                  <a:schemeClr val="lt1"/>
                </a:solidFill>
              </a:defRPr>
            </a:lvl8pPr>
            <a:lvl9pPr indent="-381000" lvl="8" marL="4114800" algn="ctr">
              <a:lnSpc>
                <a:spcPct val="115000"/>
              </a:lnSpc>
              <a:spcBef>
                <a:spcPts val="1200"/>
              </a:spcBef>
              <a:spcAft>
                <a:spcPts val="1200"/>
              </a:spcAft>
              <a:buClr>
                <a:schemeClr val="lt1"/>
              </a:buClr>
              <a:buSzPts val="2400"/>
              <a:buChar char="‒"/>
              <a:defRPr>
                <a:solidFill>
                  <a:schemeClr val="lt1"/>
                </a:solidFill>
              </a:defRPr>
            </a:lvl9pPr>
          </a:lstStyle>
          <a:p/>
        </p:txBody>
      </p:sp>
      <p:sp>
        <p:nvSpPr>
          <p:cNvPr id="563" name="Google Shape;563;p68"/>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564" name="Google Shape;564;p68"/>
          <p:cNvSpPr/>
          <p:nvPr>
            <p:ph idx="5" type="pic"/>
          </p:nvPr>
        </p:nvSpPr>
        <p:spPr>
          <a:xfrm>
            <a:off x="14400504" y="2021350"/>
            <a:ext cx="1681500" cy="1681500"/>
          </a:xfrm>
          <a:prstGeom prst="rect">
            <a:avLst/>
          </a:prstGeom>
          <a:noFill/>
          <a:ln>
            <a:noFill/>
          </a:ln>
        </p:spPr>
      </p:sp>
      <p:cxnSp>
        <p:nvCxnSpPr>
          <p:cNvPr id="565" name="Google Shape;565;p68"/>
          <p:cNvCxnSpPr/>
          <p:nvPr/>
        </p:nvCxnSpPr>
        <p:spPr>
          <a:xfrm>
            <a:off x="12271000" y="0"/>
            <a:ext cx="0" cy="103203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with Photo">
  <p:cSld name="Customer Story with Photo">
    <p:spTree>
      <p:nvGrpSpPr>
        <p:cNvPr id="566" name="Shape 566"/>
        <p:cNvGrpSpPr/>
        <p:nvPr/>
      </p:nvGrpSpPr>
      <p:grpSpPr>
        <a:xfrm>
          <a:off x="0" y="0"/>
          <a:ext cx="0" cy="0"/>
          <a:chOff x="0" y="0"/>
          <a:chExt cx="0" cy="0"/>
        </a:xfrm>
      </p:grpSpPr>
      <p:sp>
        <p:nvSpPr>
          <p:cNvPr id="567" name="Google Shape;567;p69"/>
          <p:cNvSpPr/>
          <p:nvPr>
            <p:ph idx="2" type="pic"/>
          </p:nvPr>
        </p:nvSpPr>
        <p:spPr>
          <a:xfrm>
            <a:off x="146400" y="0"/>
            <a:ext cx="7041000" cy="10287000"/>
          </a:xfrm>
          <a:prstGeom prst="rect">
            <a:avLst/>
          </a:prstGeom>
          <a:solidFill>
            <a:schemeClr val="lt2"/>
          </a:solidFill>
          <a:ln>
            <a:noFill/>
          </a:ln>
        </p:spPr>
      </p:sp>
      <p:sp>
        <p:nvSpPr>
          <p:cNvPr id="568" name="Google Shape;568;p69"/>
          <p:cNvSpPr txBox="1"/>
          <p:nvPr/>
        </p:nvSpPr>
        <p:spPr>
          <a:xfrm>
            <a:off x="16396200" y="9948300"/>
            <a:ext cx="17394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Lexend"/>
              <a:ea typeface="Lexend"/>
              <a:cs typeface="Lexend"/>
              <a:sym typeface="Lexend"/>
            </a:endParaRPr>
          </a:p>
        </p:txBody>
      </p:sp>
      <p:sp>
        <p:nvSpPr>
          <p:cNvPr id="569" name="Google Shape;569;p69"/>
          <p:cNvSpPr txBox="1"/>
          <p:nvPr>
            <p:ph type="title"/>
          </p:nvPr>
        </p:nvSpPr>
        <p:spPr>
          <a:xfrm>
            <a:off x="8101800" y="905250"/>
            <a:ext cx="9271800" cy="15636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SzPts val="6000"/>
              <a:buFont typeface="Lexend"/>
              <a:buNone/>
              <a:defRPr b="1" i="0" sz="6000" u="none" cap="none" strike="noStrike">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9pPr>
          </a:lstStyle>
          <a:p/>
        </p:txBody>
      </p:sp>
      <p:sp>
        <p:nvSpPr>
          <p:cNvPr id="570" name="Google Shape;570;p69"/>
          <p:cNvSpPr txBox="1"/>
          <p:nvPr>
            <p:ph idx="1" type="body"/>
          </p:nvPr>
        </p:nvSpPr>
        <p:spPr>
          <a:xfrm>
            <a:off x="8101800" y="2857500"/>
            <a:ext cx="9271800" cy="65151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71" name="Google Shape;571;p69"/>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Third Right" showMasterSp="0">
  <p:cSld name="Half Photo Right_1">
    <p:spTree>
      <p:nvGrpSpPr>
        <p:cNvPr id="572" name="Shape 572"/>
        <p:cNvGrpSpPr/>
        <p:nvPr/>
      </p:nvGrpSpPr>
      <p:grpSpPr>
        <a:xfrm>
          <a:off x="0" y="0"/>
          <a:ext cx="0" cy="0"/>
          <a:chOff x="0" y="0"/>
          <a:chExt cx="0" cy="0"/>
        </a:xfrm>
      </p:grpSpPr>
      <p:sp>
        <p:nvSpPr>
          <p:cNvPr id="573" name="Google Shape;573;p70"/>
          <p:cNvSpPr/>
          <p:nvPr>
            <p:ph idx="2" type="pic"/>
          </p:nvPr>
        </p:nvSpPr>
        <p:spPr>
          <a:xfrm>
            <a:off x="11972400" y="0"/>
            <a:ext cx="6172200" cy="10287000"/>
          </a:xfrm>
          <a:prstGeom prst="rect">
            <a:avLst/>
          </a:prstGeom>
          <a:solidFill>
            <a:schemeClr val="lt2"/>
          </a:solidFill>
          <a:ln>
            <a:noFill/>
          </a:ln>
        </p:spPr>
      </p:sp>
      <p:sp>
        <p:nvSpPr>
          <p:cNvPr id="574" name="Google Shape;574;p70"/>
          <p:cNvSpPr txBox="1"/>
          <p:nvPr>
            <p:ph type="title"/>
          </p:nvPr>
        </p:nvSpPr>
        <p:spPr>
          <a:xfrm>
            <a:off x="914400" y="914400"/>
            <a:ext cx="10143600" cy="15546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4800"/>
              <a:buFont typeface="Lexend"/>
              <a:buNone/>
              <a:defRPr b="1" i="0" sz="4800" u="none" cap="none" strike="noStrike">
                <a:latin typeface="Lexend"/>
                <a:ea typeface="Lexend"/>
                <a:cs typeface="Lexend"/>
                <a:sym typeface="Lexend"/>
              </a:defRPr>
            </a:lvl1pPr>
            <a:lvl2pPr lvl="1"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9pPr>
          </a:lstStyle>
          <a:p/>
        </p:txBody>
      </p:sp>
      <p:sp>
        <p:nvSpPr>
          <p:cNvPr id="575" name="Google Shape;575;p70"/>
          <p:cNvSpPr txBox="1"/>
          <p:nvPr>
            <p:ph idx="1" type="subTitle"/>
          </p:nvPr>
        </p:nvSpPr>
        <p:spPr>
          <a:xfrm>
            <a:off x="914400" y="2621275"/>
            <a:ext cx="101436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576" name="Google Shape;576;p70"/>
          <p:cNvSpPr txBox="1"/>
          <p:nvPr>
            <p:ph idx="3" type="body"/>
          </p:nvPr>
        </p:nvSpPr>
        <p:spPr>
          <a:xfrm>
            <a:off x="914400" y="4114800"/>
            <a:ext cx="10143600" cy="54864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77" name="Google Shape;577;p70"/>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578" name="Google Shape;578;p70"/>
          <p:cNvSpPr/>
          <p:nvPr/>
        </p:nvSpPr>
        <p:spPr>
          <a:xfrm>
            <a:off x="1814460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cxnSp>
        <p:nvCxnSpPr>
          <p:cNvPr id="579" name="Google Shape;579;p70"/>
          <p:cNvCxnSpPr/>
          <p:nvPr/>
        </p:nvCxnSpPr>
        <p:spPr>
          <a:xfrm>
            <a:off x="11704150" y="4545025"/>
            <a:ext cx="0" cy="5884500"/>
          </a:xfrm>
          <a:prstGeom prst="straightConnector1">
            <a:avLst/>
          </a:prstGeom>
          <a:noFill/>
          <a:ln cap="rnd" cmpd="sng" w="38100">
            <a:solidFill>
              <a:schemeClr val="accent1"/>
            </a:solidFill>
            <a:prstDash val="solid"/>
            <a:round/>
            <a:headEnd len="sm" w="sm" type="none"/>
            <a:tailEnd len="sm" w="sm" type="none"/>
          </a:ln>
        </p:spPr>
      </p:cxnSp>
      <p:cxnSp>
        <p:nvCxnSpPr>
          <p:cNvPr id="580" name="Google Shape;580;p70"/>
          <p:cNvCxnSpPr/>
          <p:nvPr/>
        </p:nvCxnSpPr>
        <p:spPr>
          <a:xfrm>
            <a:off x="11850050" y="5190575"/>
            <a:ext cx="0" cy="3425100"/>
          </a:xfrm>
          <a:prstGeom prst="straightConnector1">
            <a:avLst/>
          </a:prstGeom>
          <a:noFill/>
          <a:ln cap="rnd" cmpd="sng" w="28575">
            <a:solidFill>
              <a:schemeClr val="accent3"/>
            </a:solidFill>
            <a:prstDash val="solid"/>
            <a:round/>
            <a:headEnd len="sm" w="sm" type="none"/>
            <a:tailEnd len="sm" w="sm" type="none"/>
          </a:ln>
        </p:spPr>
      </p:cxnSp>
      <p:cxnSp>
        <p:nvCxnSpPr>
          <p:cNvPr id="581" name="Google Shape;581;p70"/>
          <p:cNvCxnSpPr/>
          <p:nvPr/>
        </p:nvCxnSpPr>
        <p:spPr>
          <a:xfrm>
            <a:off x="11850050" y="4114800"/>
            <a:ext cx="0" cy="770100"/>
          </a:xfrm>
          <a:prstGeom prst="straightConnector1">
            <a:avLst/>
          </a:prstGeom>
          <a:noFill/>
          <a:ln cap="rnd" cmpd="sng" w="28575">
            <a:solidFill>
              <a:schemeClr val="accent3"/>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Title Slide .conf+" showMasterSp="0">
  <p:cSld name="Title Slide_1_1_2">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8"/>
          <p:cNvSpPr txBox="1"/>
          <p:nvPr/>
        </p:nvSpPr>
        <p:spPr>
          <a:xfrm>
            <a:off x="11803750" y="0"/>
            <a:ext cx="63318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54" name="Google Shape;54;p8"/>
          <p:cNvSpPr txBox="1"/>
          <p:nvPr>
            <p:ph type="ctrTitle"/>
          </p:nvPr>
        </p:nvSpPr>
        <p:spPr>
          <a:xfrm>
            <a:off x="914400" y="607350"/>
            <a:ext cx="6597600" cy="3324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55" name="Google Shape;55;p8"/>
          <p:cNvSpPr txBox="1"/>
          <p:nvPr>
            <p:ph idx="1" type="subTitle"/>
          </p:nvPr>
        </p:nvSpPr>
        <p:spPr>
          <a:xfrm>
            <a:off x="914400" y="4431225"/>
            <a:ext cx="63318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56" name="Google Shape;56;p8"/>
          <p:cNvSpPr txBox="1"/>
          <p:nvPr>
            <p:ph idx="2" type="subTitle"/>
          </p:nvPr>
        </p:nvSpPr>
        <p:spPr>
          <a:xfrm>
            <a:off x="914400" y="6264800"/>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57" name="Google Shape;57;p8"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Half Left" showMasterSp="0">
  <p:cSld name="Half Photo Left">
    <p:spTree>
      <p:nvGrpSpPr>
        <p:cNvPr id="582" name="Shape 582"/>
        <p:cNvGrpSpPr/>
        <p:nvPr/>
      </p:nvGrpSpPr>
      <p:grpSpPr>
        <a:xfrm>
          <a:off x="0" y="0"/>
          <a:ext cx="0" cy="0"/>
          <a:chOff x="0" y="0"/>
          <a:chExt cx="0" cy="0"/>
        </a:xfrm>
      </p:grpSpPr>
      <p:sp>
        <p:nvSpPr>
          <p:cNvPr id="583" name="Google Shape;583;p71"/>
          <p:cNvSpPr/>
          <p:nvPr>
            <p:ph idx="2" type="pic"/>
          </p:nvPr>
        </p:nvSpPr>
        <p:spPr>
          <a:xfrm>
            <a:off x="146400" y="0"/>
            <a:ext cx="8997600" cy="10287000"/>
          </a:xfrm>
          <a:prstGeom prst="rect">
            <a:avLst/>
          </a:prstGeom>
          <a:solidFill>
            <a:schemeClr val="lt2"/>
          </a:solidFill>
          <a:ln>
            <a:noFill/>
          </a:ln>
        </p:spPr>
      </p:sp>
      <p:sp>
        <p:nvSpPr>
          <p:cNvPr id="584" name="Google Shape;584;p71"/>
          <p:cNvSpPr txBox="1"/>
          <p:nvPr/>
        </p:nvSpPr>
        <p:spPr>
          <a:xfrm>
            <a:off x="163962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585" name="Google Shape;585;p71"/>
          <p:cNvSpPr txBox="1"/>
          <p:nvPr>
            <p:ph type="title"/>
          </p:nvPr>
        </p:nvSpPr>
        <p:spPr>
          <a:xfrm>
            <a:off x="10058400" y="914400"/>
            <a:ext cx="7315200" cy="15546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4800"/>
              <a:buFont typeface="Lexend"/>
              <a:buNone/>
              <a:defRPr b="1" i="0" sz="4800" u="none" cap="none" strike="noStrike">
                <a:latin typeface="Lexend"/>
                <a:ea typeface="Lexend"/>
                <a:cs typeface="Lexend"/>
                <a:sym typeface="Lexend"/>
              </a:defRPr>
            </a:lvl1pPr>
            <a:lvl2pPr lvl="1"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9pPr>
          </a:lstStyle>
          <a:p/>
        </p:txBody>
      </p:sp>
      <p:sp>
        <p:nvSpPr>
          <p:cNvPr id="586" name="Google Shape;586;p71"/>
          <p:cNvSpPr txBox="1"/>
          <p:nvPr>
            <p:ph idx="1" type="subTitle"/>
          </p:nvPr>
        </p:nvSpPr>
        <p:spPr>
          <a:xfrm>
            <a:off x="10058400" y="2621275"/>
            <a:ext cx="7315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587" name="Google Shape;587;p71"/>
          <p:cNvSpPr txBox="1"/>
          <p:nvPr>
            <p:ph idx="3" type="body"/>
          </p:nvPr>
        </p:nvSpPr>
        <p:spPr>
          <a:xfrm>
            <a:off x="10058400" y="4114800"/>
            <a:ext cx="7315200" cy="54333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88" name="Google Shape;588;p71"/>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Third Left" showMasterSp="0">
  <p:cSld name="Half Photo Left_1">
    <p:spTree>
      <p:nvGrpSpPr>
        <p:cNvPr id="589" name="Shape 589"/>
        <p:cNvGrpSpPr/>
        <p:nvPr/>
      </p:nvGrpSpPr>
      <p:grpSpPr>
        <a:xfrm>
          <a:off x="0" y="0"/>
          <a:ext cx="0" cy="0"/>
          <a:chOff x="0" y="0"/>
          <a:chExt cx="0" cy="0"/>
        </a:xfrm>
      </p:grpSpPr>
      <p:sp>
        <p:nvSpPr>
          <p:cNvPr id="590" name="Google Shape;590;p72"/>
          <p:cNvSpPr/>
          <p:nvPr>
            <p:ph idx="2" type="pic"/>
          </p:nvPr>
        </p:nvSpPr>
        <p:spPr>
          <a:xfrm>
            <a:off x="146400" y="0"/>
            <a:ext cx="6172200" cy="10287000"/>
          </a:xfrm>
          <a:prstGeom prst="rect">
            <a:avLst/>
          </a:prstGeom>
          <a:solidFill>
            <a:schemeClr val="lt2"/>
          </a:solidFill>
          <a:ln>
            <a:noFill/>
          </a:ln>
        </p:spPr>
      </p:sp>
      <p:sp>
        <p:nvSpPr>
          <p:cNvPr id="591" name="Google Shape;591;p72"/>
          <p:cNvSpPr txBox="1"/>
          <p:nvPr/>
        </p:nvSpPr>
        <p:spPr>
          <a:xfrm>
            <a:off x="163962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592" name="Google Shape;592;p72"/>
          <p:cNvSpPr txBox="1"/>
          <p:nvPr>
            <p:ph type="title"/>
          </p:nvPr>
        </p:nvSpPr>
        <p:spPr>
          <a:xfrm>
            <a:off x="7233000" y="914400"/>
            <a:ext cx="10140600" cy="15546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4800"/>
              <a:buFont typeface="Lexend"/>
              <a:buNone/>
              <a:defRPr b="1" i="0" sz="4800" u="none" cap="none" strike="noStrike">
                <a:latin typeface="Lexend"/>
                <a:ea typeface="Lexend"/>
                <a:cs typeface="Lexend"/>
                <a:sym typeface="Lexend"/>
              </a:defRPr>
            </a:lvl1pPr>
            <a:lvl2pPr lvl="1"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4800"/>
              <a:buFont typeface="Lexend Medium"/>
              <a:buNone/>
              <a:defRPr i="0" sz="4800" u="none" cap="none" strike="noStrike">
                <a:latin typeface="Lexend Medium"/>
                <a:ea typeface="Lexend Medium"/>
                <a:cs typeface="Lexend Medium"/>
                <a:sym typeface="Lexend Medium"/>
              </a:defRPr>
            </a:lvl9pPr>
          </a:lstStyle>
          <a:p/>
        </p:txBody>
      </p:sp>
      <p:sp>
        <p:nvSpPr>
          <p:cNvPr id="593" name="Google Shape;593;p72"/>
          <p:cNvSpPr txBox="1"/>
          <p:nvPr>
            <p:ph idx="1" type="subTitle"/>
          </p:nvPr>
        </p:nvSpPr>
        <p:spPr>
          <a:xfrm>
            <a:off x="7233000" y="2621275"/>
            <a:ext cx="101406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594" name="Google Shape;594;p72"/>
          <p:cNvSpPr txBox="1"/>
          <p:nvPr>
            <p:ph idx="3" type="body"/>
          </p:nvPr>
        </p:nvSpPr>
        <p:spPr>
          <a:xfrm>
            <a:off x="7233000" y="4114800"/>
            <a:ext cx="10140600" cy="54333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Font typeface="Lexend"/>
              <a:buChar char="●"/>
              <a:defRPr sz="2400">
                <a:latin typeface="Lexend"/>
                <a:ea typeface="Lexend"/>
                <a:cs typeface="Lexend"/>
                <a:sym typeface="Lexend"/>
              </a:defRPr>
            </a:lvl1pPr>
            <a:lvl2pPr indent="-381000" lvl="1" marL="914400" algn="l">
              <a:lnSpc>
                <a:spcPct val="115000"/>
              </a:lnSpc>
              <a:spcBef>
                <a:spcPts val="1200"/>
              </a:spcBef>
              <a:spcAft>
                <a:spcPts val="0"/>
              </a:spcAft>
              <a:buSzPts val="2400"/>
              <a:buFont typeface="Lexend"/>
              <a:buChar char="‒"/>
              <a:defRPr sz="2400">
                <a:latin typeface="Lexend"/>
                <a:ea typeface="Lexend"/>
                <a:cs typeface="Lexend"/>
                <a:sym typeface="Lexend"/>
              </a:defRPr>
            </a:lvl2pPr>
            <a:lvl3pPr indent="-381000" lvl="2" marL="1371600" algn="l">
              <a:lnSpc>
                <a:spcPct val="115000"/>
              </a:lnSpc>
              <a:spcBef>
                <a:spcPts val="1200"/>
              </a:spcBef>
              <a:spcAft>
                <a:spcPts val="0"/>
              </a:spcAft>
              <a:buSzPts val="2400"/>
              <a:buFont typeface="Lexend"/>
              <a:buChar char="‒"/>
              <a:defRPr sz="2400">
                <a:latin typeface="Lexend"/>
                <a:ea typeface="Lexend"/>
                <a:cs typeface="Lexend"/>
                <a:sym typeface="Lexend"/>
              </a:defRPr>
            </a:lvl3pPr>
            <a:lvl4pPr indent="-381000" lvl="3" marL="1828800" algn="l">
              <a:lnSpc>
                <a:spcPct val="115000"/>
              </a:lnSpc>
              <a:spcBef>
                <a:spcPts val="1200"/>
              </a:spcBef>
              <a:spcAft>
                <a:spcPts val="0"/>
              </a:spcAft>
              <a:buSzPts val="2400"/>
              <a:buFont typeface="Lexend"/>
              <a:buChar char="‒"/>
              <a:defRPr sz="2400">
                <a:latin typeface="Lexend"/>
                <a:ea typeface="Lexend"/>
                <a:cs typeface="Lexend"/>
                <a:sym typeface="Lexend"/>
              </a:defRPr>
            </a:lvl4pPr>
            <a:lvl5pPr indent="-381000" lvl="4" marL="2286000" algn="l">
              <a:lnSpc>
                <a:spcPct val="115000"/>
              </a:lnSpc>
              <a:spcBef>
                <a:spcPts val="1200"/>
              </a:spcBef>
              <a:spcAft>
                <a:spcPts val="0"/>
              </a:spcAft>
              <a:buSzPts val="2400"/>
              <a:buFont typeface="Lexend"/>
              <a:buChar char="‒"/>
              <a:defRPr sz="2400">
                <a:latin typeface="Lexend"/>
                <a:ea typeface="Lexend"/>
                <a:cs typeface="Lexend"/>
                <a:sym typeface="Lexend"/>
              </a:defRPr>
            </a:lvl5pPr>
            <a:lvl6pPr indent="-381000" lvl="5" marL="2743200" algn="l">
              <a:lnSpc>
                <a:spcPct val="115000"/>
              </a:lnSpc>
              <a:spcBef>
                <a:spcPts val="1200"/>
              </a:spcBef>
              <a:spcAft>
                <a:spcPts val="0"/>
              </a:spcAft>
              <a:buSzPts val="2400"/>
              <a:buFont typeface="Lexend"/>
              <a:buChar char="‒"/>
              <a:defRPr sz="2400">
                <a:latin typeface="Lexend"/>
                <a:ea typeface="Lexend"/>
                <a:cs typeface="Lexend"/>
                <a:sym typeface="Lexend"/>
              </a:defRPr>
            </a:lvl6pPr>
            <a:lvl7pPr indent="-381000" lvl="6" marL="3200400" algn="l">
              <a:lnSpc>
                <a:spcPct val="115000"/>
              </a:lnSpc>
              <a:spcBef>
                <a:spcPts val="1200"/>
              </a:spcBef>
              <a:spcAft>
                <a:spcPts val="0"/>
              </a:spcAft>
              <a:buSzPts val="2400"/>
              <a:buFont typeface="Lexend"/>
              <a:buChar char="‒"/>
              <a:defRPr sz="2400">
                <a:latin typeface="Lexend"/>
                <a:ea typeface="Lexend"/>
                <a:cs typeface="Lexend"/>
                <a:sym typeface="Lexend"/>
              </a:defRPr>
            </a:lvl7pPr>
            <a:lvl8pPr indent="-381000" lvl="7" marL="3657600" algn="l">
              <a:lnSpc>
                <a:spcPct val="115000"/>
              </a:lnSpc>
              <a:spcBef>
                <a:spcPts val="1200"/>
              </a:spcBef>
              <a:spcAft>
                <a:spcPts val="0"/>
              </a:spcAft>
              <a:buSzPts val="2400"/>
              <a:buFont typeface="Lexend"/>
              <a:buChar char="‒"/>
              <a:defRPr sz="2400">
                <a:latin typeface="Lexend"/>
                <a:ea typeface="Lexend"/>
                <a:cs typeface="Lexend"/>
                <a:sym typeface="Lexend"/>
              </a:defRPr>
            </a:lvl8pPr>
            <a:lvl9pPr indent="-381000" lvl="8" marL="4114800" algn="l">
              <a:lnSpc>
                <a:spcPct val="115000"/>
              </a:lnSpc>
              <a:spcBef>
                <a:spcPts val="1200"/>
              </a:spcBef>
              <a:spcAft>
                <a:spcPts val="1200"/>
              </a:spcAft>
              <a:buSzPts val="2400"/>
              <a:buFont typeface="Lexend"/>
              <a:buChar char="‒"/>
              <a:defRPr sz="2400">
                <a:latin typeface="Lexend"/>
                <a:ea typeface="Lexend"/>
                <a:cs typeface="Lexend"/>
                <a:sym typeface="Lexend"/>
              </a:defRPr>
            </a:lvl9pPr>
          </a:lstStyle>
          <a:p/>
        </p:txBody>
      </p:sp>
      <p:sp>
        <p:nvSpPr>
          <p:cNvPr id="595" name="Google Shape;595;p72"/>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cxnSp>
        <p:nvCxnSpPr>
          <p:cNvPr id="596" name="Google Shape;596;p72"/>
          <p:cNvCxnSpPr/>
          <p:nvPr/>
        </p:nvCxnSpPr>
        <p:spPr>
          <a:xfrm rot="10800000">
            <a:off x="6583750" y="-127550"/>
            <a:ext cx="0" cy="5130900"/>
          </a:xfrm>
          <a:prstGeom prst="straightConnector1">
            <a:avLst/>
          </a:prstGeom>
          <a:noFill/>
          <a:ln cap="rnd" cmpd="sng" w="38100">
            <a:solidFill>
              <a:schemeClr val="accent1"/>
            </a:solidFill>
            <a:prstDash val="solid"/>
            <a:round/>
            <a:headEnd len="sm" w="sm" type="none"/>
            <a:tailEnd len="sm" w="sm" type="none"/>
          </a:ln>
        </p:spPr>
      </p:cxnSp>
      <p:cxnSp>
        <p:nvCxnSpPr>
          <p:cNvPr id="597" name="Google Shape;597;p72"/>
          <p:cNvCxnSpPr/>
          <p:nvPr/>
        </p:nvCxnSpPr>
        <p:spPr>
          <a:xfrm rot="10800000">
            <a:off x="6437850" y="932700"/>
            <a:ext cx="0" cy="3425100"/>
          </a:xfrm>
          <a:prstGeom prst="straightConnector1">
            <a:avLst/>
          </a:prstGeom>
          <a:noFill/>
          <a:ln cap="rnd" cmpd="sng" w="28575">
            <a:solidFill>
              <a:schemeClr val="accent3"/>
            </a:solidFill>
            <a:prstDash val="solid"/>
            <a:round/>
            <a:headEnd len="sm" w="sm" type="none"/>
            <a:tailEnd len="sm" w="sm" type="none"/>
          </a:ln>
        </p:spPr>
      </p:cxnSp>
      <p:cxnSp>
        <p:nvCxnSpPr>
          <p:cNvPr id="598" name="Google Shape;598;p72"/>
          <p:cNvCxnSpPr/>
          <p:nvPr/>
        </p:nvCxnSpPr>
        <p:spPr>
          <a:xfrm rot="10800000">
            <a:off x="6437850" y="4663475"/>
            <a:ext cx="0" cy="770100"/>
          </a:xfrm>
          <a:prstGeom prst="straightConnector1">
            <a:avLst/>
          </a:prstGeom>
          <a:noFill/>
          <a:ln cap="rnd" cmpd="sng" w="28575">
            <a:solidFill>
              <a:schemeClr val="accent3"/>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Half Bottom">
  <p:cSld name="Photo Top_1">
    <p:spTree>
      <p:nvGrpSpPr>
        <p:cNvPr id="599" name="Shape 599"/>
        <p:cNvGrpSpPr/>
        <p:nvPr/>
      </p:nvGrpSpPr>
      <p:grpSpPr>
        <a:xfrm>
          <a:off x="0" y="0"/>
          <a:ext cx="0" cy="0"/>
          <a:chOff x="0" y="0"/>
          <a:chExt cx="0" cy="0"/>
        </a:xfrm>
      </p:grpSpPr>
      <p:sp>
        <p:nvSpPr>
          <p:cNvPr id="600" name="Google Shape;600;p73"/>
          <p:cNvSpPr/>
          <p:nvPr>
            <p:ph idx="2" type="pic"/>
          </p:nvPr>
        </p:nvSpPr>
        <p:spPr>
          <a:xfrm>
            <a:off x="-75" y="4434899"/>
            <a:ext cx="18288000" cy="5852100"/>
          </a:xfrm>
          <a:prstGeom prst="rect">
            <a:avLst/>
          </a:prstGeom>
          <a:solidFill>
            <a:schemeClr val="lt2"/>
          </a:solidFill>
          <a:ln>
            <a:noFill/>
          </a:ln>
        </p:spPr>
      </p:sp>
      <p:sp>
        <p:nvSpPr>
          <p:cNvPr id="601" name="Google Shape;601;p73"/>
          <p:cNvSpPr txBox="1"/>
          <p:nvPr/>
        </p:nvSpPr>
        <p:spPr>
          <a:xfrm>
            <a:off x="152400" y="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602" name="Google Shape;602;p73"/>
          <p:cNvSpPr txBox="1"/>
          <p:nvPr>
            <p:ph type="title"/>
          </p:nvPr>
        </p:nvSpPr>
        <p:spPr>
          <a:xfrm>
            <a:off x="914400" y="914400"/>
            <a:ext cx="16459200" cy="15384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SzPts val="6000"/>
              <a:buFont typeface="Lexend"/>
              <a:buNone/>
              <a:defRPr b="1" i="0" sz="6000" u="none" cap="none" strike="noStrike">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9pPr>
          </a:lstStyle>
          <a:p/>
        </p:txBody>
      </p:sp>
      <p:sp>
        <p:nvSpPr>
          <p:cNvPr id="603" name="Google Shape;603;p73"/>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Half Top">
  <p:cSld name="Photo Top">
    <p:spTree>
      <p:nvGrpSpPr>
        <p:cNvPr id="604" name="Shape 604"/>
        <p:cNvGrpSpPr/>
        <p:nvPr/>
      </p:nvGrpSpPr>
      <p:grpSpPr>
        <a:xfrm>
          <a:off x="0" y="0"/>
          <a:ext cx="0" cy="0"/>
          <a:chOff x="0" y="0"/>
          <a:chExt cx="0" cy="0"/>
        </a:xfrm>
      </p:grpSpPr>
      <p:sp>
        <p:nvSpPr>
          <p:cNvPr id="605" name="Google Shape;605;p74"/>
          <p:cNvSpPr/>
          <p:nvPr>
            <p:ph idx="2" type="pic"/>
          </p:nvPr>
        </p:nvSpPr>
        <p:spPr>
          <a:xfrm>
            <a:off x="-75" y="-1"/>
            <a:ext cx="18288000" cy="5852100"/>
          </a:xfrm>
          <a:prstGeom prst="rect">
            <a:avLst/>
          </a:prstGeom>
          <a:solidFill>
            <a:schemeClr val="lt2"/>
          </a:solidFill>
          <a:ln>
            <a:noFill/>
          </a:ln>
        </p:spPr>
      </p:sp>
      <p:sp>
        <p:nvSpPr>
          <p:cNvPr id="606" name="Google Shape;606;p74"/>
          <p:cNvSpPr txBox="1"/>
          <p:nvPr>
            <p:ph type="title"/>
          </p:nvPr>
        </p:nvSpPr>
        <p:spPr>
          <a:xfrm>
            <a:off x="914400" y="6720825"/>
            <a:ext cx="16459200" cy="1828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SzPts val="6000"/>
              <a:buFont typeface="Lexend"/>
              <a:buNone/>
              <a:defRPr b="1" i="0" sz="6000" u="none" cap="none" strike="noStrike">
                <a:latin typeface="Lexend"/>
                <a:ea typeface="Lexend"/>
                <a:cs typeface="Lexend"/>
                <a:sym typeface="Lexend"/>
              </a:defRPr>
            </a:lvl1pPr>
            <a:lvl2pPr lvl="1"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2pPr>
            <a:lvl3pPr lvl="2"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3pPr>
            <a:lvl4pPr lvl="3"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4pPr>
            <a:lvl5pPr lvl="4"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5pPr>
            <a:lvl6pPr lvl="5"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6pPr>
            <a:lvl7pPr lvl="6"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7pPr>
            <a:lvl8pPr lvl="7"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8pPr>
            <a:lvl9pPr lvl="8" marR="0" algn="l">
              <a:lnSpc>
                <a:spcPct val="100000"/>
              </a:lnSpc>
              <a:spcBef>
                <a:spcPts val="0"/>
              </a:spcBef>
              <a:spcAft>
                <a:spcPts val="0"/>
              </a:spcAft>
              <a:buSzPts val="6000"/>
              <a:buFont typeface="Lexend Medium"/>
              <a:buNone/>
              <a:defRPr i="0" sz="6000" u="none" cap="none" strike="noStrike">
                <a:latin typeface="Lexend Medium"/>
                <a:ea typeface="Lexend Medium"/>
                <a:cs typeface="Lexend Medium"/>
                <a:sym typeface="Lexend Medium"/>
              </a:defRPr>
            </a:lvl9pPr>
          </a:lstStyle>
          <a:p/>
        </p:txBody>
      </p:sp>
      <p:sp>
        <p:nvSpPr>
          <p:cNvPr id="607" name="Google Shape;607;p74"/>
          <p:cNvSpPr txBox="1"/>
          <p:nvPr>
            <p:ph idx="1" type="subTitle"/>
          </p:nvPr>
        </p:nvSpPr>
        <p:spPr>
          <a:xfrm>
            <a:off x="914400" y="8687725"/>
            <a:ext cx="16459200" cy="6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rid 8 Photos" showMasterSp="0">
  <p:cSld name="Photo Grid">
    <p:spTree>
      <p:nvGrpSpPr>
        <p:cNvPr id="608" name="Shape 608"/>
        <p:cNvGrpSpPr/>
        <p:nvPr/>
      </p:nvGrpSpPr>
      <p:grpSpPr>
        <a:xfrm>
          <a:off x="0" y="0"/>
          <a:ext cx="0" cy="0"/>
          <a:chOff x="0" y="0"/>
          <a:chExt cx="0" cy="0"/>
        </a:xfrm>
      </p:grpSpPr>
      <p:sp>
        <p:nvSpPr>
          <p:cNvPr id="609" name="Google Shape;609;p75"/>
          <p:cNvSpPr/>
          <p:nvPr/>
        </p:nvSpPr>
        <p:spPr>
          <a:xfrm>
            <a:off x="4577988" y="2610342"/>
            <a:ext cx="4520700" cy="5065200"/>
          </a:xfrm>
          <a:prstGeom prst="rect">
            <a:avLst/>
          </a:prstGeom>
          <a:gradFill>
            <a:gsLst>
              <a:gs pos="0">
                <a:schemeClr val="accent1"/>
              </a:gs>
              <a:gs pos="35000">
                <a:schemeClr val="accent1"/>
              </a:gs>
              <a:gs pos="94000">
                <a:schemeClr val="accent3"/>
              </a:gs>
              <a:gs pos="100000">
                <a:schemeClr val="accent3"/>
              </a:gs>
            </a:gsLst>
            <a:lin ang="1199774" scaled="0"/>
          </a:gradFill>
          <a:ln>
            <a:noFill/>
          </a:ln>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610" name="Google Shape;610;p75"/>
          <p:cNvSpPr/>
          <p:nvPr>
            <p:ph idx="2" type="pic"/>
          </p:nvPr>
        </p:nvSpPr>
        <p:spPr>
          <a:xfrm>
            <a:off x="-16875" y="7745250"/>
            <a:ext cx="4510500" cy="2541600"/>
          </a:xfrm>
          <a:prstGeom prst="rect">
            <a:avLst/>
          </a:prstGeom>
          <a:noFill/>
          <a:ln>
            <a:noFill/>
          </a:ln>
        </p:spPr>
      </p:sp>
      <p:sp>
        <p:nvSpPr>
          <p:cNvPr id="611" name="Google Shape;611;p75"/>
          <p:cNvSpPr/>
          <p:nvPr>
            <p:ph idx="3" type="pic"/>
          </p:nvPr>
        </p:nvSpPr>
        <p:spPr>
          <a:xfrm>
            <a:off x="-16875" y="0"/>
            <a:ext cx="4510500" cy="7675800"/>
          </a:xfrm>
          <a:prstGeom prst="rect">
            <a:avLst/>
          </a:prstGeom>
          <a:noFill/>
          <a:ln>
            <a:noFill/>
          </a:ln>
        </p:spPr>
      </p:sp>
      <p:sp>
        <p:nvSpPr>
          <p:cNvPr id="612" name="Google Shape;612;p75"/>
          <p:cNvSpPr/>
          <p:nvPr>
            <p:ph idx="4" type="pic"/>
          </p:nvPr>
        </p:nvSpPr>
        <p:spPr>
          <a:xfrm>
            <a:off x="4577975" y="7745250"/>
            <a:ext cx="4510500" cy="2541600"/>
          </a:xfrm>
          <a:prstGeom prst="rect">
            <a:avLst/>
          </a:prstGeom>
          <a:noFill/>
          <a:ln>
            <a:noFill/>
          </a:ln>
        </p:spPr>
      </p:sp>
      <p:sp>
        <p:nvSpPr>
          <p:cNvPr id="613" name="Google Shape;613;p75"/>
          <p:cNvSpPr/>
          <p:nvPr>
            <p:ph idx="5" type="pic"/>
          </p:nvPr>
        </p:nvSpPr>
        <p:spPr>
          <a:xfrm>
            <a:off x="4583088" y="-962"/>
            <a:ext cx="4510500" cy="2541600"/>
          </a:xfrm>
          <a:prstGeom prst="rect">
            <a:avLst/>
          </a:prstGeom>
          <a:noFill/>
          <a:ln>
            <a:noFill/>
          </a:ln>
        </p:spPr>
      </p:sp>
      <p:sp>
        <p:nvSpPr>
          <p:cNvPr id="614" name="Google Shape;614;p75"/>
          <p:cNvSpPr/>
          <p:nvPr>
            <p:ph idx="6" type="pic"/>
          </p:nvPr>
        </p:nvSpPr>
        <p:spPr>
          <a:xfrm>
            <a:off x="9172850" y="5180400"/>
            <a:ext cx="4510500" cy="5106600"/>
          </a:xfrm>
          <a:prstGeom prst="rect">
            <a:avLst/>
          </a:prstGeom>
          <a:noFill/>
          <a:ln>
            <a:noFill/>
          </a:ln>
        </p:spPr>
      </p:sp>
      <p:sp>
        <p:nvSpPr>
          <p:cNvPr id="615" name="Google Shape;615;p75"/>
          <p:cNvSpPr/>
          <p:nvPr>
            <p:ph idx="7" type="pic"/>
          </p:nvPr>
        </p:nvSpPr>
        <p:spPr>
          <a:xfrm>
            <a:off x="9172850" y="-12"/>
            <a:ext cx="4510500" cy="5106600"/>
          </a:xfrm>
          <a:prstGeom prst="rect">
            <a:avLst/>
          </a:prstGeom>
          <a:noFill/>
          <a:ln>
            <a:noFill/>
          </a:ln>
        </p:spPr>
      </p:sp>
      <p:sp>
        <p:nvSpPr>
          <p:cNvPr id="616" name="Google Shape;616;p75"/>
          <p:cNvSpPr/>
          <p:nvPr>
            <p:ph idx="8" type="pic"/>
          </p:nvPr>
        </p:nvSpPr>
        <p:spPr>
          <a:xfrm>
            <a:off x="13767713" y="2610338"/>
            <a:ext cx="4510500" cy="7675800"/>
          </a:xfrm>
          <a:prstGeom prst="rect">
            <a:avLst/>
          </a:prstGeom>
          <a:noFill/>
          <a:ln>
            <a:noFill/>
          </a:ln>
        </p:spPr>
      </p:sp>
      <p:sp>
        <p:nvSpPr>
          <p:cNvPr id="617" name="Google Shape;617;p75"/>
          <p:cNvSpPr/>
          <p:nvPr>
            <p:ph idx="9" type="pic"/>
          </p:nvPr>
        </p:nvSpPr>
        <p:spPr>
          <a:xfrm>
            <a:off x="13783238" y="-787"/>
            <a:ext cx="4510500" cy="2541600"/>
          </a:xfrm>
          <a:prstGeom prst="rect">
            <a:avLst/>
          </a:prstGeom>
          <a:noFill/>
          <a:ln>
            <a:noFill/>
          </a:ln>
        </p:spPr>
      </p:sp>
      <p:sp>
        <p:nvSpPr>
          <p:cNvPr id="618" name="Google Shape;618;p75"/>
          <p:cNvSpPr txBox="1"/>
          <p:nvPr>
            <p:ph type="title"/>
          </p:nvPr>
        </p:nvSpPr>
        <p:spPr>
          <a:xfrm>
            <a:off x="4954725" y="2945375"/>
            <a:ext cx="3763200" cy="3100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lt1"/>
              </a:buClr>
              <a:buSzPts val="4800"/>
              <a:buFont typeface="Lexend"/>
              <a:buNone/>
              <a:defRPr b="1" i="0" sz="4800" u="none" cap="none" strike="noStrike">
                <a:solidFill>
                  <a:schemeClr val="lt1"/>
                </a:solidFill>
                <a:latin typeface="Lexend"/>
                <a:ea typeface="Lexend"/>
                <a:cs typeface="Lexend"/>
                <a:sym typeface="Lexend"/>
              </a:defRPr>
            </a:lvl1pPr>
            <a:lvl2pPr lvl="1"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2pPr>
            <a:lvl3pPr lvl="2"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3pPr>
            <a:lvl4pPr lvl="3"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4pPr>
            <a:lvl5pPr lvl="4"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5pPr>
            <a:lvl6pPr lvl="5"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6pPr>
            <a:lvl7pPr lvl="6"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7pPr>
            <a:lvl8pPr lvl="7"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8pPr>
            <a:lvl9pPr lvl="8" marR="0" algn="l">
              <a:lnSpc>
                <a:spcPct val="100000"/>
              </a:lnSpc>
              <a:spcBef>
                <a:spcPts val="0"/>
              </a:spcBef>
              <a:spcAft>
                <a:spcPts val="0"/>
              </a:spcAft>
              <a:buClr>
                <a:schemeClr val="lt1"/>
              </a:buClr>
              <a:buSzPts val="4800"/>
              <a:buFont typeface="Lexend Medium"/>
              <a:buNone/>
              <a:defRPr i="0" sz="4800" u="none" cap="none" strike="noStrike">
                <a:solidFill>
                  <a:schemeClr val="lt1"/>
                </a:solidFill>
                <a:latin typeface="Lexend Medium"/>
                <a:ea typeface="Lexend Medium"/>
                <a:cs typeface="Lexend Medium"/>
                <a:sym typeface="Lexend Medium"/>
              </a:defRPr>
            </a:lvl9pPr>
          </a:lstStyle>
          <a:p/>
        </p:txBody>
      </p:sp>
      <p:sp>
        <p:nvSpPr>
          <p:cNvPr id="619" name="Google Shape;619;p75"/>
          <p:cNvSpPr txBox="1"/>
          <p:nvPr>
            <p:ph idx="1" type="subTitle"/>
          </p:nvPr>
        </p:nvSpPr>
        <p:spPr>
          <a:xfrm>
            <a:off x="4954725" y="6184275"/>
            <a:ext cx="3763200" cy="10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2400"/>
              <a:buFont typeface="Lexend"/>
              <a:buNone/>
              <a:defRPr sz="2400">
                <a:solidFill>
                  <a:schemeClr val="lt1"/>
                </a:solidFill>
                <a:latin typeface="Lexend"/>
                <a:ea typeface="Lexend"/>
                <a:cs typeface="Lexend"/>
                <a:sym typeface="Lexend"/>
              </a:defRPr>
            </a:lvl1pPr>
            <a:lvl2pPr lvl="1"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algn="l">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ixed-Width Type">
  <p:cSld name="Fixed-Width Type">
    <p:spTree>
      <p:nvGrpSpPr>
        <p:cNvPr id="620" name="Shape 620"/>
        <p:cNvGrpSpPr/>
        <p:nvPr/>
      </p:nvGrpSpPr>
      <p:grpSpPr>
        <a:xfrm>
          <a:off x="0" y="0"/>
          <a:ext cx="0" cy="0"/>
          <a:chOff x="0" y="0"/>
          <a:chExt cx="0" cy="0"/>
        </a:xfrm>
      </p:grpSpPr>
      <p:sp>
        <p:nvSpPr>
          <p:cNvPr id="621" name="Google Shape;621;p76"/>
          <p:cNvSpPr txBox="1"/>
          <p:nvPr>
            <p:ph idx="1" type="body"/>
          </p:nvPr>
        </p:nvSpPr>
        <p:spPr>
          <a:xfrm>
            <a:off x="914400" y="4114800"/>
            <a:ext cx="16459200" cy="5257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Clr>
                <a:schemeClr val="dk1"/>
              </a:buClr>
              <a:buSzPts val="2400"/>
              <a:buFont typeface="Consolas"/>
              <a:buChar char="​"/>
              <a:defRPr>
                <a:latin typeface="Consolas"/>
                <a:ea typeface="Consolas"/>
                <a:cs typeface="Consolas"/>
                <a:sym typeface="Consolas"/>
              </a:defRPr>
            </a:lvl1pPr>
            <a:lvl2pPr indent="-381000" lvl="1" marL="914400" algn="l">
              <a:lnSpc>
                <a:spcPct val="115000"/>
              </a:lnSpc>
              <a:spcBef>
                <a:spcPts val="1200"/>
              </a:spcBef>
              <a:spcAft>
                <a:spcPts val="0"/>
              </a:spcAft>
              <a:buSzPts val="2400"/>
              <a:buFont typeface="Consolas"/>
              <a:buChar char="‒"/>
              <a:defRPr>
                <a:latin typeface="Consolas"/>
                <a:ea typeface="Consolas"/>
                <a:cs typeface="Consolas"/>
                <a:sym typeface="Consolas"/>
              </a:defRPr>
            </a:lvl2pPr>
            <a:lvl3pPr indent="-381000" lvl="2" marL="1371600" algn="l">
              <a:lnSpc>
                <a:spcPct val="115000"/>
              </a:lnSpc>
              <a:spcBef>
                <a:spcPts val="1200"/>
              </a:spcBef>
              <a:spcAft>
                <a:spcPts val="0"/>
              </a:spcAft>
              <a:buClr>
                <a:schemeClr val="dk1"/>
              </a:buClr>
              <a:buSzPts val="2400"/>
              <a:buFont typeface="Consolas"/>
              <a:buChar char="‒"/>
              <a:defRPr>
                <a:latin typeface="Consolas"/>
                <a:ea typeface="Consolas"/>
                <a:cs typeface="Consolas"/>
                <a:sym typeface="Consolas"/>
              </a:defRPr>
            </a:lvl3pPr>
            <a:lvl4pPr indent="-381000" lvl="3" marL="1828800" algn="l">
              <a:lnSpc>
                <a:spcPct val="115000"/>
              </a:lnSpc>
              <a:spcBef>
                <a:spcPts val="1200"/>
              </a:spcBef>
              <a:spcAft>
                <a:spcPts val="0"/>
              </a:spcAft>
              <a:buClr>
                <a:schemeClr val="dk1"/>
              </a:buClr>
              <a:buSzPts val="2400"/>
              <a:buFont typeface="Consolas"/>
              <a:buChar char="‒"/>
              <a:defRPr>
                <a:latin typeface="Consolas"/>
                <a:ea typeface="Consolas"/>
                <a:cs typeface="Consolas"/>
                <a:sym typeface="Consolas"/>
              </a:defRPr>
            </a:lvl4pPr>
            <a:lvl5pPr indent="-381000" lvl="4" marL="2286000" algn="l">
              <a:lnSpc>
                <a:spcPct val="115000"/>
              </a:lnSpc>
              <a:spcBef>
                <a:spcPts val="1200"/>
              </a:spcBef>
              <a:spcAft>
                <a:spcPts val="0"/>
              </a:spcAft>
              <a:buClr>
                <a:schemeClr val="dk1"/>
              </a:buClr>
              <a:buSzPts val="2400"/>
              <a:buFont typeface="Consolas"/>
              <a:buChar char="‒"/>
              <a:defRPr>
                <a:latin typeface="Consolas"/>
                <a:ea typeface="Consolas"/>
                <a:cs typeface="Consolas"/>
                <a:sym typeface="Consolas"/>
              </a:defRPr>
            </a:lvl5pPr>
            <a:lvl6pPr indent="-381000" lvl="5" marL="2743200" algn="l">
              <a:lnSpc>
                <a:spcPct val="115000"/>
              </a:lnSpc>
              <a:spcBef>
                <a:spcPts val="1200"/>
              </a:spcBef>
              <a:spcAft>
                <a:spcPts val="0"/>
              </a:spcAft>
              <a:buClr>
                <a:schemeClr val="dk1"/>
              </a:buClr>
              <a:buSzPts val="2400"/>
              <a:buFont typeface="Consolas"/>
              <a:buChar char="‒"/>
              <a:defRPr>
                <a:latin typeface="Consolas"/>
                <a:ea typeface="Consolas"/>
                <a:cs typeface="Consolas"/>
                <a:sym typeface="Consolas"/>
              </a:defRPr>
            </a:lvl6pPr>
            <a:lvl7pPr indent="-381000" lvl="6" marL="3200400" algn="l">
              <a:lnSpc>
                <a:spcPct val="115000"/>
              </a:lnSpc>
              <a:spcBef>
                <a:spcPts val="1200"/>
              </a:spcBef>
              <a:spcAft>
                <a:spcPts val="0"/>
              </a:spcAft>
              <a:buSzPts val="2400"/>
              <a:buFont typeface="Consolas"/>
              <a:buChar char="‒"/>
              <a:defRPr>
                <a:latin typeface="Consolas"/>
                <a:ea typeface="Consolas"/>
                <a:cs typeface="Consolas"/>
                <a:sym typeface="Consolas"/>
              </a:defRPr>
            </a:lvl7pPr>
            <a:lvl8pPr indent="-381000" lvl="7" marL="3657600" algn="l">
              <a:lnSpc>
                <a:spcPct val="115000"/>
              </a:lnSpc>
              <a:spcBef>
                <a:spcPts val="1200"/>
              </a:spcBef>
              <a:spcAft>
                <a:spcPts val="0"/>
              </a:spcAft>
              <a:buClr>
                <a:schemeClr val="dk1"/>
              </a:buClr>
              <a:buSzPts val="2400"/>
              <a:buFont typeface="Consolas"/>
              <a:buChar char="‒"/>
              <a:defRPr>
                <a:latin typeface="Consolas"/>
                <a:ea typeface="Consolas"/>
                <a:cs typeface="Consolas"/>
                <a:sym typeface="Consolas"/>
              </a:defRPr>
            </a:lvl8pPr>
            <a:lvl9pPr indent="-381000" lvl="8" marL="4114800" algn="l">
              <a:lnSpc>
                <a:spcPct val="115000"/>
              </a:lnSpc>
              <a:spcBef>
                <a:spcPts val="1200"/>
              </a:spcBef>
              <a:spcAft>
                <a:spcPts val="1200"/>
              </a:spcAft>
              <a:buClr>
                <a:schemeClr val="dk1"/>
              </a:buClr>
              <a:buSzPts val="2400"/>
              <a:buFont typeface="Consolas"/>
              <a:buChar char="‒"/>
              <a:defRPr>
                <a:latin typeface="Consolas"/>
                <a:ea typeface="Consolas"/>
                <a:cs typeface="Consolas"/>
                <a:sym typeface="Consolas"/>
              </a:defRPr>
            </a:lvl9pPr>
          </a:lstStyle>
          <a:p/>
        </p:txBody>
      </p:sp>
      <p:sp>
        <p:nvSpPr>
          <p:cNvPr id="622" name="Google Shape;622;p76"/>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a:bodyPr>
          <a:lstStyle>
            <a:lvl1pPr lvl="0" algn="l">
              <a:lnSpc>
                <a:spcPct val="85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
        <p:nvSpPr>
          <p:cNvPr id="623" name="Google Shape;623;p76"/>
          <p:cNvSpPr txBox="1"/>
          <p:nvPr>
            <p:ph idx="2" type="subTitle"/>
          </p:nvPr>
        </p:nvSpPr>
        <p:spPr>
          <a:xfrm>
            <a:off x="914400" y="2625450"/>
            <a:ext cx="16459200" cy="914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Font typeface="Lexend"/>
              <a:buNone/>
              <a:defRPr sz="3000">
                <a:latin typeface="Lexend"/>
                <a:ea typeface="Lexend"/>
                <a:cs typeface="Lexend"/>
                <a:sym typeface="Lexend"/>
              </a:defRPr>
            </a:lvl1pPr>
            <a:lvl2pPr lvl="1"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algn="l">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p:txBody>
      </p:sp>
      <p:sp>
        <p:nvSpPr>
          <p:cNvPr id="624" name="Google Shape;624;p76"/>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25" name="Shape 625"/>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CUSTOM_6">
    <p:spTree>
      <p:nvGrpSpPr>
        <p:cNvPr id="626" name="Shape 626"/>
        <p:cNvGrpSpPr/>
        <p:nvPr/>
      </p:nvGrpSpPr>
      <p:grpSpPr>
        <a:xfrm>
          <a:off x="0" y="0"/>
          <a:ext cx="0" cy="0"/>
          <a:chOff x="0" y="0"/>
          <a:chExt cx="0" cy="0"/>
        </a:xfrm>
      </p:grpSpPr>
      <p:sp>
        <p:nvSpPr>
          <p:cNvPr id="627" name="Google Shape;627;p78"/>
          <p:cNvSpPr txBox="1"/>
          <p:nvPr>
            <p:ph type="title"/>
          </p:nvPr>
        </p:nvSpPr>
        <p:spPr>
          <a:xfrm>
            <a:off x="914400" y="914400"/>
            <a:ext cx="16459200" cy="1538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000"/>
              <a:buNone/>
              <a:defRPr/>
            </a:lvl1pPr>
            <a:lvl2pPr lvl="1" algn="l">
              <a:lnSpc>
                <a:spcPct val="100000"/>
              </a:lnSpc>
              <a:spcBef>
                <a:spcPts val="0"/>
              </a:spcBef>
              <a:spcAft>
                <a:spcPts val="0"/>
              </a:spcAft>
              <a:buSzPts val="6000"/>
              <a:buNone/>
              <a:defRPr/>
            </a:lvl2pPr>
            <a:lvl3pPr lvl="2" algn="l">
              <a:lnSpc>
                <a:spcPct val="100000"/>
              </a:lnSpc>
              <a:spcBef>
                <a:spcPts val="0"/>
              </a:spcBef>
              <a:spcAft>
                <a:spcPts val="0"/>
              </a:spcAft>
              <a:buSzPts val="6000"/>
              <a:buNone/>
              <a:defRPr/>
            </a:lvl3pPr>
            <a:lvl4pPr lvl="3" algn="l">
              <a:lnSpc>
                <a:spcPct val="100000"/>
              </a:lnSpc>
              <a:spcBef>
                <a:spcPts val="0"/>
              </a:spcBef>
              <a:spcAft>
                <a:spcPts val="0"/>
              </a:spcAft>
              <a:buSzPts val="6000"/>
              <a:buNone/>
              <a:defRPr/>
            </a:lvl4pPr>
            <a:lvl5pPr lvl="4" algn="l">
              <a:lnSpc>
                <a:spcPct val="100000"/>
              </a:lnSpc>
              <a:spcBef>
                <a:spcPts val="0"/>
              </a:spcBef>
              <a:spcAft>
                <a:spcPts val="0"/>
              </a:spcAft>
              <a:buSzPts val="6000"/>
              <a:buNone/>
              <a:defRPr/>
            </a:lvl5pPr>
            <a:lvl6pPr lvl="5" algn="l">
              <a:lnSpc>
                <a:spcPct val="100000"/>
              </a:lnSpc>
              <a:spcBef>
                <a:spcPts val="0"/>
              </a:spcBef>
              <a:spcAft>
                <a:spcPts val="0"/>
              </a:spcAft>
              <a:buSzPts val="6000"/>
              <a:buNone/>
              <a:defRPr/>
            </a:lvl6pPr>
            <a:lvl7pPr lvl="6" algn="l">
              <a:lnSpc>
                <a:spcPct val="100000"/>
              </a:lnSpc>
              <a:spcBef>
                <a:spcPts val="0"/>
              </a:spcBef>
              <a:spcAft>
                <a:spcPts val="0"/>
              </a:spcAft>
              <a:buSzPts val="6000"/>
              <a:buNone/>
              <a:defRPr/>
            </a:lvl7pPr>
            <a:lvl8pPr lvl="7" algn="l">
              <a:lnSpc>
                <a:spcPct val="100000"/>
              </a:lnSpc>
              <a:spcBef>
                <a:spcPts val="0"/>
              </a:spcBef>
              <a:spcAft>
                <a:spcPts val="0"/>
              </a:spcAft>
              <a:buSzPts val="6000"/>
              <a:buNone/>
              <a:defRPr/>
            </a:lvl8pPr>
            <a:lvl9pPr lvl="8" algn="l">
              <a:lnSpc>
                <a:spcPct val="100000"/>
              </a:lnSpc>
              <a:spcBef>
                <a:spcPts val="0"/>
              </a:spcBef>
              <a:spcAft>
                <a:spcPts val="0"/>
              </a:spcAft>
              <a:buSzPts val="6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Title Slide" showMasterSp="0">
  <p:cSld name="Section Header_1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type="title"/>
          </p:nvPr>
        </p:nvSpPr>
        <p:spPr>
          <a:xfrm>
            <a:off x="914400" y="914400"/>
            <a:ext cx="10789800" cy="6713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14000"/>
              <a:buFont typeface="Lexend"/>
              <a:buNone/>
              <a:defRPr b="1" i="0" sz="14000">
                <a:solidFill>
                  <a:schemeClr val="lt1"/>
                </a:solidFill>
                <a:latin typeface="Lexend"/>
                <a:ea typeface="Lexend"/>
                <a:cs typeface="Lexend"/>
                <a:sym typeface="Lexend"/>
              </a:defRPr>
            </a:lvl1pPr>
            <a:lvl2pPr lvl="1" algn="l">
              <a:lnSpc>
                <a:spcPct val="100000"/>
              </a:lnSpc>
              <a:spcBef>
                <a:spcPts val="0"/>
              </a:spcBef>
              <a:spcAft>
                <a:spcPts val="0"/>
              </a:spcAft>
              <a:buClr>
                <a:schemeClr val="lt1"/>
              </a:buClr>
              <a:buSzPts val="2100"/>
              <a:buNone/>
              <a:defRPr>
                <a:solidFill>
                  <a:schemeClr val="lt1"/>
                </a:solidFill>
              </a:defRPr>
            </a:lvl2pPr>
            <a:lvl3pPr lvl="2" algn="l">
              <a:lnSpc>
                <a:spcPct val="100000"/>
              </a:lnSpc>
              <a:spcBef>
                <a:spcPts val="0"/>
              </a:spcBef>
              <a:spcAft>
                <a:spcPts val="0"/>
              </a:spcAft>
              <a:buClr>
                <a:schemeClr val="lt1"/>
              </a:buClr>
              <a:buSzPts val="2100"/>
              <a:buNone/>
              <a:defRPr>
                <a:solidFill>
                  <a:schemeClr val="lt1"/>
                </a:solidFill>
              </a:defRPr>
            </a:lvl3pPr>
            <a:lvl4pPr lvl="3" algn="l">
              <a:lnSpc>
                <a:spcPct val="100000"/>
              </a:lnSpc>
              <a:spcBef>
                <a:spcPts val="0"/>
              </a:spcBef>
              <a:spcAft>
                <a:spcPts val="0"/>
              </a:spcAft>
              <a:buClr>
                <a:schemeClr val="lt1"/>
              </a:buClr>
              <a:buSzPts val="2100"/>
              <a:buNone/>
              <a:defRPr>
                <a:solidFill>
                  <a:schemeClr val="lt1"/>
                </a:solidFill>
              </a:defRPr>
            </a:lvl4pPr>
            <a:lvl5pPr lvl="4" algn="l">
              <a:lnSpc>
                <a:spcPct val="100000"/>
              </a:lnSpc>
              <a:spcBef>
                <a:spcPts val="0"/>
              </a:spcBef>
              <a:spcAft>
                <a:spcPts val="0"/>
              </a:spcAft>
              <a:buClr>
                <a:schemeClr val="lt1"/>
              </a:buClr>
              <a:buSzPts val="2100"/>
              <a:buNone/>
              <a:defRPr>
                <a:solidFill>
                  <a:schemeClr val="lt1"/>
                </a:solidFill>
              </a:defRPr>
            </a:lvl5pPr>
            <a:lvl6pPr lvl="5" algn="l">
              <a:lnSpc>
                <a:spcPct val="100000"/>
              </a:lnSpc>
              <a:spcBef>
                <a:spcPts val="0"/>
              </a:spcBef>
              <a:spcAft>
                <a:spcPts val="0"/>
              </a:spcAft>
              <a:buClr>
                <a:schemeClr val="lt1"/>
              </a:buClr>
              <a:buSzPts val="2100"/>
              <a:buNone/>
              <a:defRPr>
                <a:solidFill>
                  <a:schemeClr val="lt1"/>
                </a:solidFill>
              </a:defRPr>
            </a:lvl6pPr>
            <a:lvl7pPr lvl="6" algn="l">
              <a:lnSpc>
                <a:spcPct val="100000"/>
              </a:lnSpc>
              <a:spcBef>
                <a:spcPts val="0"/>
              </a:spcBef>
              <a:spcAft>
                <a:spcPts val="0"/>
              </a:spcAft>
              <a:buClr>
                <a:schemeClr val="lt1"/>
              </a:buClr>
              <a:buSzPts val="2100"/>
              <a:buNone/>
              <a:defRPr>
                <a:solidFill>
                  <a:schemeClr val="lt1"/>
                </a:solidFill>
              </a:defRPr>
            </a:lvl7pPr>
            <a:lvl8pPr lvl="7" algn="l">
              <a:lnSpc>
                <a:spcPct val="100000"/>
              </a:lnSpc>
              <a:spcBef>
                <a:spcPts val="0"/>
              </a:spcBef>
              <a:spcAft>
                <a:spcPts val="0"/>
              </a:spcAft>
              <a:buClr>
                <a:schemeClr val="lt1"/>
              </a:buClr>
              <a:buSzPts val="2100"/>
              <a:buNone/>
              <a:defRPr>
                <a:solidFill>
                  <a:schemeClr val="lt1"/>
                </a:solidFill>
              </a:defRPr>
            </a:lvl8pPr>
            <a:lvl9pPr lvl="8" algn="l">
              <a:lnSpc>
                <a:spcPct val="100000"/>
              </a:lnSpc>
              <a:spcBef>
                <a:spcPts val="0"/>
              </a:spcBef>
              <a:spcAft>
                <a:spcPts val="0"/>
              </a:spcAft>
              <a:buClr>
                <a:schemeClr val="lt1"/>
              </a:buClr>
              <a:buSzPts val="2100"/>
              <a:buNone/>
              <a:defRPr>
                <a:solidFill>
                  <a:schemeClr val="lt1"/>
                </a:solidFill>
              </a:defRPr>
            </a:lvl9pPr>
          </a:lstStyle>
          <a:p/>
        </p:txBody>
      </p:sp>
      <p:sp>
        <p:nvSpPr>
          <p:cNvPr id="60" name="Google Shape;60;p9"/>
          <p:cNvSpPr txBox="1"/>
          <p:nvPr>
            <p:ph idx="1" type="subTitle"/>
          </p:nvPr>
        </p:nvSpPr>
        <p:spPr>
          <a:xfrm>
            <a:off x="914400" y="8473694"/>
            <a:ext cx="10789800" cy="4446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30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3000"/>
              <a:buNone/>
              <a:defRPr>
                <a:solidFill>
                  <a:schemeClr val="lt1"/>
                </a:solidFill>
              </a:defRPr>
            </a:lvl3pPr>
            <a:lvl4pPr lvl="3" algn="l">
              <a:lnSpc>
                <a:spcPct val="115000"/>
              </a:lnSpc>
              <a:spcBef>
                <a:spcPts val="0"/>
              </a:spcBef>
              <a:spcAft>
                <a:spcPts val="0"/>
              </a:spcAft>
              <a:buClr>
                <a:schemeClr val="lt1"/>
              </a:buClr>
              <a:buSzPts val="3000"/>
              <a:buNone/>
              <a:defRPr>
                <a:solidFill>
                  <a:schemeClr val="lt1"/>
                </a:solidFill>
              </a:defRPr>
            </a:lvl4pPr>
            <a:lvl5pPr lvl="4" algn="l">
              <a:lnSpc>
                <a:spcPct val="115000"/>
              </a:lnSpc>
              <a:spcBef>
                <a:spcPts val="0"/>
              </a:spcBef>
              <a:spcAft>
                <a:spcPts val="0"/>
              </a:spcAft>
              <a:buClr>
                <a:schemeClr val="lt1"/>
              </a:buClr>
              <a:buSzPts val="3000"/>
              <a:buNone/>
              <a:defRPr>
                <a:solidFill>
                  <a:schemeClr val="lt1"/>
                </a:solidFill>
              </a:defRPr>
            </a:lvl5pPr>
            <a:lvl6pPr lvl="5" algn="l">
              <a:lnSpc>
                <a:spcPct val="115000"/>
              </a:lnSpc>
              <a:spcBef>
                <a:spcPts val="0"/>
              </a:spcBef>
              <a:spcAft>
                <a:spcPts val="0"/>
              </a:spcAft>
              <a:buClr>
                <a:schemeClr val="lt1"/>
              </a:buClr>
              <a:buSzPts val="3000"/>
              <a:buNone/>
              <a:defRPr>
                <a:solidFill>
                  <a:schemeClr val="lt1"/>
                </a:solidFill>
              </a:defRPr>
            </a:lvl6pPr>
            <a:lvl7pPr lvl="6" algn="l">
              <a:lnSpc>
                <a:spcPct val="115000"/>
              </a:lnSpc>
              <a:spcBef>
                <a:spcPts val="0"/>
              </a:spcBef>
              <a:spcAft>
                <a:spcPts val="0"/>
              </a:spcAft>
              <a:buClr>
                <a:schemeClr val="lt1"/>
              </a:buClr>
              <a:buSzPts val="3000"/>
              <a:buNone/>
              <a:defRPr>
                <a:solidFill>
                  <a:schemeClr val="lt1"/>
                </a:solidFill>
              </a:defRPr>
            </a:lvl7pPr>
            <a:lvl8pPr lvl="7" algn="l">
              <a:lnSpc>
                <a:spcPct val="115000"/>
              </a:lnSpc>
              <a:spcBef>
                <a:spcPts val="0"/>
              </a:spcBef>
              <a:spcAft>
                <a:spcPts val="0"/>
              </a:spcAft>
              <a:buClr>
                <a:schemeClr val="lt1"/>
              </a:buClr>
              <a:buSzPts val="3000"/>
              <a:buNone/>
              <a:defRPr>
                <a:solidFill>
                  <a:schemeClr val="lt1"/>
                </a:solidFill>
              </a:defRPr>
            </a:lvl8pPr>
            <a:lvl9pPr lvl="8" algn="l">
              <a:lnSpc>
                <a:spcPct val="115000"/>
              </a:lnSpc>
              <a:spcBef>
                <a:spcPts val="0"/>
              </a:spcBef>
              <a:spcAft>
                <a:spcPts val="0"/>
              </a:spcAft>
              <a:buClr>
                <a:schemeClr val="lt1"/>
              </a:buClr>
              <a:buSzPts val="3000"/>
              <a:buNone/>
              <a:defRPr>
                <a:solidFill>
                  <a:schemeClr val="lt1"/>
                </a:solidFill>
              </a:defRPr>
            </a:lvl9pPr>
          </a:lstStyle>
          <a:p/>
        </p:txBody>
      </p:sp>
      <p:sp>
        <p:nvSpPr>
          <p:cNvPr id="61" name="Google Shape;61;p9"/>
          <p:cNvSpPr txBox="1"/>
          <p:nvPr>
            <p:ph idx="2" type="subTitle"/>
          </p:nvPr>
        </p:nvSpPr>
        <p:spPr>
          <a:xfrm>
            <a:off x="914400" y="8993294"/>
            <a:ext cx="10789800" cy="4446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2"/>
              </a:buClr>
              <a:buSzPts val="2400"/>
              <a:buNone/>
              <a:defRPr sz="2400">
                <a:solidFill>
                  <a:schemeClr val="lt2"/>
                </a:solidFill>
              </a:defRPr>
            </a:lvl1pPr>
            <a:lvl2pPr lvl="1" algn="l">
              <a:lnSpc>
                <a:spcPct val="115000"/>
              </a:lnSpc>
              <a:spcBef>
                <a:spcPts val="0"/>
              </a:spcBef>
              <a:spcAft>
                <a:spcPts val="0"/>
              </a:spcAft>
              <a:buClr>
                <a:schemeClr val="lt2"/>
              </a:buClr>
              <a:buSzPts val="2400"/>
              <a:buNone/>
              <a:defRPr sz="2400">
                <a:solidFill>
                  <a:schemeClr val="lt2"/>
                </a:solidFill>
              </a:defRPr>
            </a:lvl2pPr>
            <a:lvl3pPr lvl="2" algn="l">
              <a:lnSpc>
                <a:spcPct val="115000"/>
              </a:lnSpc>
              <a:spcBef>
                <a:spcPts val="0"/>
              </a:spcBef>
              <a:spcAft>
                <a:spcPts val="0"/>
              </a:spcAft>
              <a:buClr>
                <a:schemeClr val="lt2"/>
              </a:buClr>
              <a:buSzPts val="2400"/>
              <a:buNone/>
              <a:defRPr sz="2400">
                <a:solidFill>
                  <a:schemeClr val="lt2"/>
                </a:solidFill>
              </a:defRPr>
            </a:lvl3pPr>
            <a:lvl4pPr lvl="3" algn="l">
              <a:lnSpc>
                <a:spcPct val="115000"/>
              </a:lnSpc>
              <a:spcBef>
                <a:spcPts val="0"/>
              </a:spcBef>
              <a:spcAft>
                <a:spcPts val="0"/>
              </a:spcAft>
              <a:buClr>
                <a:schemeClr val="lt2"/>
              </a:buClr>
              <a:buSzPts val="2400"/>
              <a:buNone/>
              <a:defRPr sz="2400">
                <a:solidFill>
                  <a:schemeClr val="lt2"/>
                </a:solidFill>
              </a:defRPr>
            </a:lvl4pPr>
            <a:lvl5pPr lvl="4" algn="l">
              <a:lnSpc>
                <a:spcPct val="115000"/>
              </a:lnSpc>
              <a:spcBef>
                <a:spcPts val="0"/>
              </a:spcBef>
              <a:spcAft>
                <a:spcPts val="0"/>
              </a:spcAft>
              <a:buClr>
                <a:schemeClr val="lt2"/>
              </a:buClr>
              <a:buSzPts val="2400"/>
              <a:buNone/>
              <a:defRPr sz="2400">
                <a:solidFill>
                  <a:schemeClr val="lt2"/>
                </a:solidFill>
              </a:defRPr>
            </a:lvl5pPr>
            <a:lvl6pPr lvl="5" algn="l">
              <a:lnSpc>
                <a:spcPct val="115000"/>
              </a:lnSpc>
              <a:spcBef>
                <a:spcPts val="0"/>
              </a:spcBef>
              <a:spcAft>
                <a:spcPts val="0"/>
              </a:spcAft>
              <a:buClr>
                <a:schemeClr val="lt2"/>
              </a:buClr>
              <a:buSzPts val="2400"/>
              <a:buNone/>
              <a:defRPr sz="2400">
                <a:solidFill>
                  <a:schemeClr val="lt2"/>
                </a:solidFill>
              </a:defRPr>
            </a:lvl6pPr>
            <a:lvl7pPr lvl="6" algn="l">
              <a:lnSpc>
                <a:spcPct val="115000"/>
              </a:lnSpc>
              <a:spcBef>
                <a:spcPts val="0"/>
              </a:spcBef>
              <a:spcAft>
                <a:spcPts val="0"/>
              </a:spcAft>
              <a:buClr>
                <a:schemeClr val="lt2"/>
              </a:buClr>
              <a:buSzPts val="2400"/>
              <a:buNone/>
              <a:defRPr sz="2400">
                <a:solidFill>
                  <a:schemeClr val="lt2"/>
                </a:solidFill>
              </a:defRPr>
            </a:lvl7pPr>
            <a:lvl8pPr lvl="7" algn="l">
              <a:lnSpc>
                <a:spcPct val="115000"/>
              </a:lnSpc>
              <a:spcBef>
                <a:spcPts val="0"/>
              </a:spcBef>
              <a:spcAft>
                <a:spcPts val="0"/>
              </a:spcAft>
              <a:buClr>
                <a:schemeClr val="lt2"/>
              </a:buClr>
              <a:buSzPts val="2400"/>
              <a:buNone/>
              <a:defRPr sz="2400">
                <a:solidFill>
                  <a:schemeClr val="lt2"/>
                </a:solidFill>
              </a:defRPr>
            </a:lvl8pPr>
            <a:lvl9pPr lvl="8" algn="l">
              <a:lnSpc>
                <a:spcPct val="115000"/>
              </a:lnSpc>
              <a:spcBef>
                <a:spcPts val="0"/>
              </a:spcBef>
              <a:spcAft>
                <a:spcPts val="0"/>
              </a:spcAft>
              <a:buClr>
                <a:schemeClr val="lt2"/>
              </a:buClr>
              <a:buSzPts val="2400"/>
              <a:buNone/>
              <a:defRPr sz="2400">
                <a:solidFill>
                  <a:schemeClr val="lt2"/>
                </a:solidFill>
              </a:defRPr>
            </a:lvl9pPr>
          </a:lstStyle>
          <a:p/>
        </p:txBody>
      </p:sp>
      <p:sp>
        <p:nvSpPr>
          <p:cNvPr id="62" name="Google Shape;62;p9"/>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63" name="Google Shape;63;p9"/>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grpSp>
        <p:nvGrpSpPr>
          <p:cNvPr id="64" name="Google Shape;64;p9"/>
          <p:cNvGrpSpPr/>
          <p:nvPr/>
        </p:nvGrpSpPr>
        <p:grpSpPr>
          <a:xfrm>
            <a:off x="12253350" y="-1789877"/>
            <a:ext cx="5408585" cy="5408585"/>
            <a:chOff x="12643249" y="1391400"/>
            <a:chExt cx="4303800" cy="4303800"/>
          </a:xfrm>
        </p:grpSpPr>
        <p:sp>
          <p:nvSpPr>
            <p:cNvPr id="65" name="Google Shape;65;p9"/>
            <p:cNvSpPr/>
            <p:nvPr/>
          </p:nvSpPr>
          <p:spPr>
            <a:xfrm>
              <a:off x="12643249" y="1391400"/>
              <a:ext cx="4303800" cy="4303800"/>
            </a:xfrm>
            <a:prstGeom prst="arc">
              <a:avLst>
                <a:gd fmla="val 8021911" name="adj1"/>
                <a:gd fmla="val 11054681" name="adj2"/>
              </a:avLst>
            </a:prstGeom>
            <a:noFill/>
            <a:ln cap="rnd" cmpd="sng" w="38100">
              <a:solidFill>
                <a:srgbClr val="FF0F7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66" name="Google Shape;66;p9"/>
            <p:cNvSpPr/>
            <p:nvPr/>
          </p:nvSpPr>
          <p:spPr>
            <a:xfrm>
              <a:off x="12869900" y="1609348"/>
              <a:ext cx="3850500" cy="3850500"/>
            </a:xfrm>
            <a:prstGeom prst="ellipse">
              <a:avLst/>
            </a:prstGeom>
            <a:gradFill>
              <a:gsLst>
                <a:gs pos="0">
                  <a:srgbClr val="FFAB0F"/>
                </a:gs>
                <a:gs pos="17000">
                  <a:srgbClr val="FFAB0F"/>
                </a:gs>
                <a:gs pos="45000">
                  <a:srgbClr val="FF712B"/>
                </a:gs>
                <a:gs pos="85000">
                  <a:srgbClr val="FF0F7B"/>
                </a:gs>
                <a:gs pos="100000">
                  <a:srgbClr val="FF0F7B"/>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grpSp>
      <p:sp>
        <p:nvSpPr>
          <p:cNvPr id="67" name="Google Shape;67;p9"/>
          <p:cNvSpPr/>
          <p:nvPr/>
        </p:nvSpPr>
        <p:spPr>
          <a:xfrm>
            <a:off x="12253025" y="-1789913"/>
            <a:ext cx="5408400" cy="5408400"/>
          </a:xfrm>
          <a:prstGeom prst="arc">
            <a:avLst>
              <a:gd fmla="val 20160790" name="adj1"/>
              <a:gd fmla="val 6069510" name="adj2"/>
            </a:avLst>
          </a:prstGeom>
          <a:noFill/>
          <a:ln cap="rnd" cmpd="sng" w="38100">
            <a:solidFill>
              <a:srgbClr val="FF0F7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grpSp>
        <p:nvGrpSpPr>
          <p:cNvPr id="68" name="Google Shape;68;p9"/>
          <p:cNvGrpSpPr/>
          <p:nvPr/>
        </p:nvGrpSpPr>
        <p:grpSpPr>
          <a:xfrm rot="8940172">
            <a:off x="8131780" y="8354590"/>
            <a:ext cx="3673724" cy="3673724"/>
            <a:chOff x="12643249" y="1391400"/>
            <a:chExt cx="4303800" cy="4303800"/>
          </a:xfrm>
        </p:grpSpPr>
        <p:sp>
          <p:nvSpPr>
            <p:cNvPr id="69" name="Google Shape;69;p9"/>
            <p:cNvSpPr/>
            <p:nvPr/>
          </p:nvSpPr>
          <p:spPr>
            <a:xfrm>
              <a:off x="12643249" y="1391400"/>
              <a:ext cx="4303800" cy="4303800"/>
            </a:xfrm>
            <a:prstGeom prst="arc">
              <a:avLst>
                <a:gd fmla="val 7295386" name="adj1"/>
                <a:gd fmla="val 13080280" name="adj2"/>
              </a:avLst>
            </a:prstGeom>
            <a:noFill/>
            <a:ln cap="rnd"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sp>
          <p:nvSpPr>
            <p:cNvPr id="70" name="Google Shape;70;p9"/>
            <p:cNvSpPr/>
            <p:nvPr/>
          </p:nvSpPr>
          <p:spPr>
            <a:xfrm>
              <a:off x="12941735" y="1690021"/>
              <a:ext cx="3706200" cy="3706200"/>
            </a:xfrm>
            <a:prstGeom prst="ellipse">
              <a:avLst/>
            </a:prstGeom>
            <a:gradFill>
              <a:gsLst>
                <a:gs pos="0">
                  <a:srgbClr val="FFAB0F"/>
                </a:gs>
                <a:gs pos="17000">
                  <a:srgbClr val="FFAB0F"/>
                </a:gs>
                <a:gs pos="45000">
                  <a:srgbClr val="FF712B"/>
                </a:gs>
                <a:gs pos="85000">
                  <a:srgbClr val="FF0F7B"/>
                </a:gs>
                <a:gs pos="100000">
                  <a:srgbClr val="FF0F7B"/>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grpSp>
      <p:sp>
        <p:nvSpPr>
          <p:cNvPr id="71" name="Google Shape;71;p9"/>
          <p:cNvSpPr/>
          <p:nvPr/>
        </p:nvSpPr>
        <p:spPr>
          <a:xfrm rot="8940297">
            <a:off x="8132113" y="8354019"/>
            <a:ext cx="3673655" cy="3673655"/>
          </a:xfrm>
          <a:prstGeom prst="arc">
            <a:avLst>
              <a:gd fmla="val 20160790" name="adj1"/>
              <a:gd fmla="val 2816338" name="adj2"/>
            </a:avLst>
          </a:prstGeom>
          <a:noFill/>
          <a:ln cap="rnd" cmpd="sng" w="38100">
            <a:solidFill>
              <a:srgbClr val="FF0F7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exend"/>
              <a:ea typeface="Lexend"/>
              <a:cs typeface="Lexend"/>
              <a:sym typeface="Lexend"/>
            </a:endParaRPr>
          </a:p>
        </p:txBody>
      </p:sp>
      <p:pic>
        <p:nvPicPr>
          <p:cNvPr id="72" name="Google Shape;72;p9" title="splunk-conf25-logo-standard.png"/>
          <p:cNvPicPr preferRelativeResize="0"/>
          <p:nvPr/>
        </p:nvPicPr>
        <p:blipFill rotWithShape="1">
          <a:blip r:embed="rId3">
            <a:alphaModFix/>
          </a:blip>
          <a:srcRect b="-6586" l="-2509" r="-1612" t="-8170"/>
          <a:stretch/>
        </p:blipFill>
        <p:spPr>
          <a:xfrm>
            <a:off x="156397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itle Slide" showMasterSp="0">
  <p:cSld name="Title Slide_4">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0"/>
          <p:cNvSpPr txBox="1"/>
          <p:nvPr>
            <p:ph type="ctrTitle"/>
          </p:nvPr>
        </p:nvSpPr>
        <p:spPr>
          <a:xfrm>
            <a:off x="914400" y="607350"/>
            <a:ext cx="6597600" cy="3324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i="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75" name="Google Shape;75;p10"/>
          <p:cNvSpPr txBox="1"/>
          <p:nvPr>
            <p:ph idx="1" type="subTitle"/>
          </p:nvPr>
        </p:nvSpPr>
        <p:spPr>
          <a:xfrm>
            <a:off x="914400" y="4431225"/>
            <a:ext cx="63318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3000"/>
              <a:buNone/>
              <a:defRPr/>
            </a:lvl3pPr>
            <a:lvl4pPr lvl="3" algn="l">
              <a:lnSpc>
                <a:spcPct val="115000"/>
              </a:lnSpc>
              <a:spcBef>
                <a:spcPts val="0"/>
              </a:spcBef>
              <a:spcAft>
                <a:spcPts val="0"/>
              </a:spcAft>
              <a:buSzPts val="3000"/>
              <a:buNone/>
              <a:defRPr/>
            </a:lvl4pPr>
            <a:lvl5pPr lvl="4" algn="l">
              <a:lnSpc>
                <a:spcPct val="115000"/>
              </a:lnSpc>
              <a:spcBef>
                <a:spcPts val="0"/>
              </a:spcBef>
              <a:spcAft>
                <a:spcPts val="0"/>
              </a:spcAft>
              <a:buSzPts val="3000"/>
              <a:buNone/>
              <a:defRPr/>
            </a:lvl5pPr>
            <a:lvl6pPr lvl="5" algn="l">
              <a:lnSpc>
                <a:spcPct val="115000"/>
              </a:lnSpc>
              <a:spcBef>
                <a:spcPts val="0"/>
              </a:spcBef>
              <a:spcAft>
                <a:spcPts val="0"/>
              </a:spcAft>
              <a:buSzPts val="3000"/>
              <a:buNone/>
              <a:defRPr/>
            </a:lvl6pPr>
            <a:lvl7pPr lvl="6" algn="l">
              <a:lnSpc>
                <a:spcPct val="115000"/>
              </a:lnSpc>
              <a:spcBef>
                <a:spcPts val="0"/>
              </a:spcBef>
              <a:spcAft>
                <a:spcPts val="0"/>
              </a:spcAft>
              <a:buSzPts val="3000"/>
              <a:buNone/>
              <a:defRPr/>
            </a:lvl7pPr>
            <a:lvl8pPr lvl="7" algn="l">
              <a:lnSpc>
                <a:spcPct val="115000"/>
              </a:lnSpc>
              <a:spcBef>
                <a:spcPts val="0"/>
              </a:spcBef>
              <a:spcAft>
                <a:spcPts val="0"/>
              </a:spcAft>
              <a:buSzPts val="3000"/>
              <a:buNone/>
              <a:defRPr/>
            </a:lvl8pPr>
            <a:lvl9pPr lvl="8" algn="l">
              <a:lnSpc>
                <a:spcPct val="115000"/>
              </a:lnSpc>
              <a:spcBef>
                <a:spcPts val="0"/>
              </a:spcBef>
              <a:spcAft>
                <a:spcPts val="0"/>
              </a:spcAft>
              <a:buSzPts val="3000"/>
              <a:buNone/>
              <a:defRPr/>
            </a:lvl9pPr>
          </a:lstStyle>
          <a:p/>
        </p:txBody>
      </p:sp>
      <p:sp>
        <p:nvSpPr>
          <p:cNvPr id="76" name="Google Shape;76;p10"/>
          <p:cNvSpPr txBox="1"/>
          <p:nvPr/>
        </p:nvSpPr>
        <p:spPr>
          <a:xfrm>
            <a:off x="11803750" y="9948300"/>
            <a:ext cx="6331800" cy="338700"/>
          </a:xfrm>
          <a:prstGeom prst="rect">
            <a:avLst/>
          </a:prstGeom>
          <a:noFill/>
          <a:ln>
            <a:noFill/>
          </a:ln>
        </p:spPr>
        <p:txBody>
          <a:bodyPr anchorCtr="0" anchor="ctr"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
        <p:nvSpPr>
          <p:cNvPr id="77" name="Google Shape;77;p10"/>
          <p:cNvSpPr txBox="1"/>
          <p:nvPr>
            <p:ph idx="2" type="subTitle"/>
          </p:nvPr>
        </p:nvSpPr>
        <p:spPr>
          <a:xfrm>
            <a:off x="914400" y="6264800"/>
            <a:ext cx="5936400" cy="1028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78" name="Google Shape;78;p10" title="splunk-conf25-logo-standard.png"/>
          <p:cNvPicPr preferRelativeResize="0"/>
          <p:nvPr/>
        </p:nvPicPr>
        <p:blipFill rotWithShape="1">
          <a:blip r:embed="rId3">
            <a:alphaModFix/>
          </a:blip>
          <a:srcRect b="-6586" l="-2509" r="-1612" t="-8170"/>
          <a:stretch/>
        </p:blipFill>
        <p:spPr>
          <a:xfrm>
            <a:off x="911625" y="8332675"/>
            <a:ext cx="1732849" cy="1203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31" Type="http://schemas.openxmlformats.org/officeDocument/2006/relationships/slideLayout" Target="../slideLayouts/slideLayout30.xml"/><Relationship Id="rId75" Type="http://schemas.openxmlformats.org/officeDocument/2006/relationships/slideLayout" Target="../slideLayouts/slideLayout74.xml"/><Relationship Id="rId30" Type="http://schemas.openxmlformats.org/officeDocument/2006/relationships/slideLayout" Target="../slideLayouts/slideLayout29.xml"/><Relationship Id="rId74" Type="http://schemas.openxmlformats.org/officeDocument/2006/relationships/slideLayout" Target="../slideLayouts/slideLayout73.xml"/><Relationship Id="rId33" Type="http://schemas.openxmlformats.org/officeDocument/2006/relationships/slideLayout" Target="../slideLayouts/slideLayout32.xml"/><Relationship Id="rId77" Type="http://schemas.openxmlformats.org/officeDocument/2006/relationships/slideLayout" Target="../slideLayouts/slideLayout76.xml"/><Relationship Id="rId32" Type="http://schemas.openxmlformats.org/officeDocument/2006/relationships/slideLayout" Target="../slideLayouts/slideLayout31.xml"/><Relationship Id="rId76" Type="http://schemas.openxmlformats.org/officeDocument/2006/relationships/slideLayout" Target="../slideLayouts/slideLayout75.xml"/><Relationship Id="rId35" Type="http://schemas.openxmlformats.org/officeDocument/2006/relationships/slideLayout" Target="../slideLayouts/slideLayout34.xml"/><Relationship Id="rId79" Type="http://schemas.openxmlformats.org/officeDocument/2006/relationships/theme" Target="../theme/theme1.xml"/><Relationship Id="rId34" Type="http://schemas.openxmlformats.org/officeDocument/2006/relationships/slideLayout" Target="../slideLayouts/slideLayout33.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slideLayout" Target="../slideLayouts/slideLayout67.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69" Type="http://schemas.openxmlformats.org/officeDocument/2006/relationships/slideLayout" Target="../slideLayouts/slideLayout68.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nvSpPr>
        <p:spPr>
          <a:xfrm>
            <a:off x="0" y="-455233"/>
            <a:ext cx="6065700" cy="23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Lexend"/>
                <a:ea typeface="Lexend"/>
                <a:cs typeface="Lexend"/>
                <a:sym typeface="Lexend"/>
              </a:rPr>
              <a:t>Splunk .conf25 Template  |  TMPLT-FY25-101</a:t>
            </a:r>
            <a:endParaRPr b="0" i="0" sz="2100" u="none" cap="none" strike="noStrike">
              <a:solidFill>
                <a:schemeClr val="dk2"/>
              </a:solidFill>
              <a:latin typeface="Lexend"/>
              <a:ea typeface="Lexend"/>
              <a:cs typeface="Lexend"/>
              <a:sym typeface="Lexend"/>
            </a:endParaRPr>
          </a:p>
        </p:txBody>
      </p:sp>
      <p:sp>
        <p:nvSpPr>
          <p:cNvPr id="11" name="Google Shape;11;p1"/>
          <p:cNvSpPr txBox="1"/>
          <p:nvPr>
            <p:ph type="title"/>
          </p:nvPr>
        </p:nvSpPr>
        <p:spPr>
          <a:xfrm>
            <a:off x="914400" y="914400"/>
            <a:ext cx="16459200" cy="15384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6000"/>
              <a:buFont typeface="Lexend"/>
              <a:buNone/>
              <a:defRPr b="1" i="0" sz="6000" u="none" cap="none" strike="noStrike">
                <a:solidFill>
                  <a:schemeClr val="lt1"/>
                </a:solidFill>
                <a:latin typeface="Lexend"/>
                <a:ea typeface="Lexend"/>
                <a:cs typeface="Lexend"/>
                <a:sym typeface="Lexend"/>
              </a:defRPr>
            </a:lvl1pPr>
            <a:lvl2pPr lvl="1" marR="0" rtl="0" algn="l">
              <a:lnSpc>
                <a:spcPct val="100000"/>
              </a:lnSpc>
              <a:spcBef>
                <a:spcPts val="0"/>
              </a:spcBef>
              <a:spcAft>
                <a:spcPts val="0"/>
              </a:spcAft>
              <a:buClr>
                <a:schemeClr val="lt1"/>
              </a:buClr>
              <a:buSzPts val="6000"/>
              <a:buFont typeface="Lexend Medium"/>
              <a:buNone/>
              <a:defRPr b="0" i="0" sz="6000" u="none" cap="none" strike="noStrike">
                <a:solidFill>
                  <a:schemeClr val="lt1"/>
                </a:solidFill>
                <a:latin typeface="Lexend Medium"/>
                <a:ea typeface="Lexend Medium"/>
                <a:cs typeface="Lexend Medium"/>
                <a:sym typeface="Lexend Medium"/>
              </a:defRPr>
            </a:lvl2pPr>
            <a:lvl3pPr lvl="2" marR="0" rtl="0" algn="l">
              <a:lnSpc>
                <a:spcPct val="100000"/>
              </a:lnSpc>
              <a:spcBef>
                <a:spcPts val="0"/>
              </a:spcBef>
              <a:spcAft>
                <a:spcPts val="0"/>
              </a:spcAft>
              <a:buClr>
                <a:schemeClr val="lt1"/>
              </a:buClr>
              <a:buSzPts val="6000"/>
              <a:buFont typeface="Lexend Medium"/>
              <a:buNone/>
              <a:defRPr b="0" i="0" sz="6000" u="none" cap="none" strike="noStrike">
                <a:solidFill>
                  <a:schemeClr val="lt1"/>
                </a:solidFill>
                <a:latin typeface="Lexend Medium"/>
                <a:ea typeface="Lexend Medium"/>
                <a:cs typeface="Lexend Medium"/>
                <a:sym typeface="Lexend Medium"/>
              </a:defRPr>
            </a:lvl3pPr>
            <a:lvl4pPr lvl="3" marR="0" rtl="0" algn="l">
              <a:lnSpc>
                <a:spcPct val="100000"/>
              </a:lnSpc>
              <a:spcBef>
                <a:spcPts val="0"/>
              </a:spcBef>
              <a:spcAft>
                <a:spcPts val="0"/>
              </a:spcAft>
              <a:buClr>
                <a:schemeClr val="lt1"/>
              </a:buClr>
              <a:buSzPts val="6000"/>
              <a:buFont typeface="Lexend Medium"/>
              <a:buNone/>
              <a:defRPr b="0" i="0" sz="6000" u="none" cap="none" strike="noStrike">
                <a:solidFill>
                  <a:schemeClr val="lt1"/>
                </a:solidFill>
                <a:latin typeface="Lexend Medium"/>
                <a:ea typeface="Lexend Medium"/>
                <a:cs typeface="Lexend Medium"/>
                <a:sym typeface="Lexend Medium"/>
              </a:defRPr>
            </a:lvl4pPr>
            <a:lvl5pPr lvl="4" marR="0" rtl="0" algn="l">
              <a:lnSpc>
                <a:spcPct val="100000"/>
              </a:lnSpc>
              <a:spcBef>
                <a:spcPts val="0"/>
              </a:spcBef>
              <a:spcAft>
                <a:spcPts val="0"/>
              </a:spcAft>
              <a:buClr>
                <a:schemeClr val="lt1"/>
              </a:buClr>
              <a:buSzPts val="6000"/>
              <a:buFont typeface="Lexend Medium"/>
              <a:buNone/>
              <a:defRPr b="0" i="0" sz="6000" u="none" cap="none" strike="noStrike">
                <a:solidFill>
                  <a:schemeClr val="lt1"/>
                </a:solidFill>
                <a:latin typeface="Lexend Medium"/>
                <a:ea typeface="Lexend Medium"/>
                <a:cs typeface="Lexend Medium"/>
                <a:sym typeface="Lexend Medium"/>
              </a:defRPr>
            </a:lvl5pPr>
            <a:lvl6pPr lvl="5" marR="0" rtl="0" algn="l">
              <a:lnSpc>
                <a:spcPct val="100000"/>
              </a:lnSpc>
              <a:spcBef>
                <a:spcPts val="0"/>
              </a:spcBef>
              <a:spcAft>
                <a:spcPts val="0"/>
              </a:spcAft>
              <a:buClr>
                <a:schemeClr val="lt1"/>
              </a:buClr>
              <a:buSzPts val="6000"/>
              <a:buFont typeface="Lexend Medium"/>
              <a:buNone/>
              <a:defRPr b="0" i="0" sz="6000" u="none" cap="none" strike="noStrike">
                <a:solidFill>
                  <a:schemeClr val="lt1"/>
                </a:solidFill>
                <a:latin typeface="Lexend Medium"/>
                <a:ea typeface="Lexend Medium"/>
                <a:cs typeface="Lexend Medium"/>
                <a:sym typeface="Lexend Medium"/>
              </a:defRPr>
            </a:lvl6pPr>
            <a:lvl7pPr lvl="6" marR="0" rtl="0" algn="l">
              <a:lnSpc>
                <a:spcPct val="100000"/>
              </a:lnSpc>
              <a:spcBef>
                <a:spcPts val="0"/>
              </a:spcBef>
              <a:spcAft>
                <a:spcPts val="0"/>
              </a:spcAft>
              <a:buClr>
                <a:schemeClr val="lt1"/>
              </a:buClr>
              <a:buSzPts val="6000"/>
              <a:buFont typeface="Lexend Medium"/>
              <a:buNone/>
              <a:defRPr b="0" i="0" sz="6000" u="none" cap="none" strike="noStrike">
                <a:solidFill>
                  <a:schemeClr val="lt1"/>
                </a:solidFill>
                <a:latin typeface="Lexend Medium"/>
                <a:ea typeface="Lexend Medium"/>
                <a:cs typeface="Lexend Medium"/>
                <a:sym typeface="Lexend Medium"/>
              </a:defRPr>
            </a:lvl7pPr>
            <a:lvl8pPr lvl="7" marR="0" rtl="0" algn="l">
              <a:lnSpc>
                <a:spcPct val="100000"/>
              </a:lnSpc>
              <a:spcBef>
                <a:spcPts val="0"/>
              </a:spcBef>
              <a:spcAft>
                <a:spcPts val="0"/>
              </a:spcAft>
              <a:buClr>
                <a:schemeClr val="lt1"/>
              </a:buClr>
              <a:buSzPts val="6000"/>
              <a:buFont typeface="Lexend Medium"/>
              <a:buNone/>
              <a:defRPr b="0" i="0" sz="6000" u="none" cap="none" strike="noStrike">
                <a:solidFill>
                  <a:schemeClr val="lt1"/>
                </a:solidFill>
                <a:latin typeface="Lexend Medium"/>
                <a:ea typeface="Lexend Medium"/>
                <a:cs typeface="Lexend Medium"/>
                <a:sym typeface="Lexend Medium"/>
              </a:defRPr>
            </a:lvl8pPr>
            <a:lvl9pPr lvl="8" marR="0" rtl="0" algn="l">
              <a:lnSpc>
                <a:spcPct val="100000"/>
              </a:lnSpc>
              <a:spcBef>
                <a:spcPts val="0"/>
              </a:spcBef>
              <a:spcAft>
                <a:spcPts val="0"/>
              </a:spcAft>
              <a:buClr>
                <a:schemeClr val="lt1"/>
              </a:buClr>
              <a:buSzPts val="6000"/>
              <a:buFont typeface="Lexend Medium"/>
              <a:buNone/>
              <a:defRPr b="0" i="0" sz="6000" u="none" cap="none" strike="noStrike">
                <a:solidFill>
                  <a:schemeClr val="lt1"/>
                </a:solidFill>
                <a:latin typeface="Lexend Medium"/>
                <a:ea typeface="Lexend Medium"/>
                <a:cs typeface="Lexend Medium"/>
                <a:sym typeface="Lexend Medium"/>
              </a:defRPr>
            </a:lvl9pPr>
          </a:lstStyle>
          <a:p/>
        </p:txBody>
      </p:sp>
      <p:sp>
        <p:nvSpPr>
          <p:cNvPr id="12" name="Google Shape;12;p1"/>
          <p:cNvSpPr txBox="1"/>
          <p:nvPr>
            <p:ph idx="1" type="body"/>
          </p:nvPr>
        </p:nvSpPr>
        <p:spPr>
          <a:xfrm>
            <a:off x="914400" y="4114800"/>
            <a:ext cx="16459200" cy="54864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lt1"/>
              </a:buClr>
              <a:buSzPts val="2400"/>
              <a:buFont typeface="Lexend"/>
              <a:buChar char="●"/>
              <a:defRPr b="0" i="0" sz="2400" u="none" cap="none" strike="noStrike">
                <a:solidFill>
                  <a:schemeClr val="lt1"/>
                </a:solidFill>
                <a:latin typeface="Lexend"/>
                <a:ea typeface="Lexend"/>
                <a:cs typeface="Lexend"/>
                <a:sym typeface="Lexend"/>
              </a:defRPr>
            </a:lvl1pPr>
            <a:lvl2pPr indent="-381000" lvl="1" marL="914400" marR="0" rtl="0" algn="l">
              <a:lnSpc>
                <a:spcPct val="115000"/>
              </a:lnSpc>
              <a:spcBef>
                <a:spcPts val="1200"/>
              </a:spcBef>
              <a:spcAft>
                <a:spcPts val="0"/>
              </a:spcAft>
              <a:buClr>
                <a:schemeClr val="lt1"/>
              </a:buClr>
              <a:buSzPts val="2400"/>
              <a:buFont typeface="Lexend"/>
              <a:buChar char="‒"/>
              <a:defRPr b="0" i="0" sz="2400" u="none" cap="none" strike="noStrike">
                <a:solidFill>
                  <a:schemeClr val="lt1"/>
                </a:solidFill>
                <a:latin typeface="Lexend"/>
                <a:ea typeface="Lexend"/>
                <a:cs typeface="Lexend"/>
                <a:sym typeface="Lexend"/>
              </a:defRPr>
            </a:lvl2pPr>
            <a:lvl3pPr indent="-381000" lvl="2" marL="1371600" marR="0" rtl="0" algn="l">
              <a:lnSpc>
                <a:spcPct val="115000"/>
              </a:lnSpc>
              <a:spcBef>
                <a:spcPts val="1200"/>
              </a:spcBef>
              <a:spcAft>
                <a:spcPts val="0"/>
              </a:spcAft>
              <a:buClr>
                <a:schemeClr val="lt1"/>
              </a:buClr>
              <a:buSzPts val="2400"/>
              <a:buFont typeface="Lexend"/>
              <a:buChar char="‒"/>
              <a:defRPr b="0" i="0" sz="2400" u="none" cap="none" strike="noStrike">
                <a:solidFill>
                  <a:schemeClr val="lt1"/>
                </a:solidFill>
                <a:latin typeface="Lexend"/>
                <a:ea typeface="Lexend"/>
                <a:cs typeface="Lexend"/>
                <a:sym typeface="Lexend"/>
              </a:defRPr>
            </a:lvl3pPr>
            <a:lvl4pPr indent="-381000" lvl="3" marL="1828800" marR="0" rtl="0" algn="l">
              <a:lnSpc>
                <a:spcPct val="115000"/>
              </a:lnSpc>
              <a:spcBef>
                <a:spcPts val="1200"/>
              </a:spcBef>
              <a:spcAft>
                <a:spcPts val="0"/>
              </a:spcAft>
              <a:buClr>
                <a:schemeClr val="lt1"/>
              </a:buClr>
              <a:buSzPts val="2400"/>
              <a:buFont typeface="Lexend"/>
              <a:buChar char="‒"/>
              <a:defRPr b="0" i="0" sz="2400" u="none" cap="none" strike="noStrike">
                <a:solidFill>
                  <a:schemeClr val="lt1"/>
                </a:solidFill>
                <a:latin typeface="Lexend"/>
                <a:ea typeface="Lexend"/>
                <a:cs typeface="Lexend"/>
                <a:sym typeface="Lexend"/>
              </a:defRPr>
            </a:lvl4pPr>
            <a:lvl5pPr indent="-381000" lvl="4" marL="2286000" marR="0" rtl="0" algn="l">
              <a:lnSpc>
                <a:spcPct val="115000"/>
              </a:lnSpc>
              <a:spcBef>
                <a:spcPts val="1200"/>
              </a:spcBef>
              <a:spcAft>
                <a:spcPts val="0"/>
              </a:spcAft>
              <a:buClr>
                <a:schemeClr val="lt1"/>
              </a:buClr>
              <a:buSzPts val="2400"/>
              <a:buFont typeface="Lexend"/>
              <a:buChar char="‒"/>
              <a:defRPr b="0" i="0" sz="2400" u="none" cap="none" strike="noStrike">
                <a:solidFill>
                  <a:schemeClr val="lt1"/>
                </a:solidFill>
                <a:latin typeface="Lexend"/>
                <a:ea typeface="Lexend"/>
                <a:cs typeface="Lexend"/>
                <a:sym typeface="Lexend"/>
              </a:defRPr>
            </a:lvl5pPr>
            <a:lvl6pPr indent="-381000" lvl="5" marL="2743200" marR="0" rtl="0" algn="l">
              <a:lnSpc>
                <a:spcPct val="115000"/>
              </a:lnSpc>
              <a:spcBef>
                <a:spcPts val="1200"/>
              </a:spcBef>
              <a:spcAft>
                <a:spcPts val="0"/>
              </a:spcAft>
              <a:buClr>
                <a:schemeClr val="lt1"/>
              </a:buClr>
              <a:buSzPts val="2400"/>
              <a:buFont typeface="Lexend"/>
              <a:buChar char="‒"/>
              <a:defRPr b="0" i="0" sz="2400" u="none" cap="none" strike="noStrike">
                <a:solidFill>
                  <a:schemeClr val="lt1"/>
                </a:solidFill>
                <a:latin typeface="Lexend"/>
                <a:ea typeface="Lexend"/>
                <a:cs typeface="Lexend"/>
                <a:sym typeface="Lexend"/>
              </a:defRPr>
            </a:lvl6pPr>
            <a:lvl7pPr indent="-381000" lvl="6" marL="3200400" marR="0" rtl="0" algn="l">
              <a:lnSpc>
                <a:spcPct val="115000"/>
              </a:lnSpc>
              <a:spcBef>
                <a:spcPts val="1200"/>
              </a:spcBef>
              <a:spcAft>
                <a:spcPts val="0"/>
              </a:spcAft>
              <a:buClr>
                <a:schemeClr val="lt1"/>
              </a:buClr>
              <a:buSzPts val="2400"/>
              <a:buFont typeface="Lexend"/>
              <a:buChar char="‒"/>
              <a:defRPr b="0" i="0" sz="2400" u="none" cap="none" strike="noStrike">
                <a:solidFill>
                  <a:schemeClr val="lt1"/>
                </a:solidFill>
                <a:latin typeface="Lexend"/>
                <a:ea typeface="Lexend"/>
                <a:cs typeface="Lexend"/>
                <a:sym typeface="Lexend"/>
              </a:defRPr>
            </a:lvl7pPr>
            <a:lvl8pPr indent="-381000" lvl="7" marL="3657600" marR="0" rtl="0" algn="l">
              <a:lnSpc>
                <a:spcPct val="115000"/>
              </a:lnSpc>
              <a:spcBef>
                <a:spcPts val="1200"/>
              </a:spcBef>
              <a:spcAft>
                <a:spcPts val="0"/>
              </a:spcAft>
              <a:buClr>
                <a:schemeClr val="lt1"/>
              </a:buClr>
              <a:buSzPts val="2400"/>
              <a:buFont typeface="Lexend"/>
              <a:buChar char="‒"/>
              <a:defRPr b="0" i="0" sz="2400" u="none" cap="none" strike="noStrike">
                <a:solidFill>
                  <a:schemeClr val="lt1"/>
                </a:solidFill>
                <a:latin typeface="Lexend"/>
                <a:ea typeface="Lexend"/>
                <a:cs typeface="Lexend"/>
                <a:sym typeface="Lexend"/>
              </a:defRPr>
            </a:lvl8pPr>
            <a:lvl9pPr indent="-381000" lvl="8" marL="4114800" marR="0" rtl="0" algn="l">
              <a:lnSpc>
                <a:spcPct val="115000"/>
              </a:lnSpc>
              <a:spcBef>
                <a:spcPts val="1200"/>
              </a:spcBef>
              <a:spcAft>
                <a:spcPts val="1200"/>
              </a:spcAft>
              <a:buClr>
                <a:schemeClr val="lt1"/>
              </a:buClr>
              <a:buSzPts val="2400"/>
              <a:buFont typeface="Lexend"/>
              <a:buChar char="‒"/>
              <a:defRPr b="0" i="0" sz="2400" u="none" cap="none" strike="noStrike">
                <a:solidFill>
                  <a:schemeClr val="lt1"/>
                </a:solidFill>
                <a:latin typeface="Lexend"/>
                <a:ea typeface="Lexend"/>
                <a:cs typeface="Lexend"/>
                <a:sym typeface="Lexend"/>
              </a:defRPr>
            </a:lvl9pPr>
          </a:lstStyle>
          <a:p/>
        </p:txBody>
      </p:sp>
      <p:sp>
        <p:nvSpPr>
          <p:cNvPr id="13" name="Google Shape;13;p1"/>
          <p:cNvSpPr txBox="1"/>
          <p:nvPr/>
        </p:nvSpPr>
        <p:spPr>
          <a:xfrm>
            <a:off x="152400" y="9948300"/>
            <a:ext cx="17394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 2025 SPLUNK LLC</a:t>
            </a:r>
            <a:endParaRPr b="0" i="0" sz="1000" u="none" cap="none" strike="noStrike">
              <a:solidFill>
                <a:schemeClr val="lt1"/>
              </a:solidFill>
              <a:latin typeface="Lexend"/>
              <a:ea typeface="Lexend"/>
              <a:cs typeface="Lexend"/>
              <a:sym typeface="Lexen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 id="2147483723" r:id="rId77"/>
    <p:sldLayoutId id="2147483724" r:id="rId7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55">
          <p15:clr>
            <a:srgbClr val="F26B43"/>
          </p15:clr>
        </p15:guide>
        <p15:guide id="2" orient="horz" pos="576">
          <p15:clr>
            <a:srgbClr val="F26B43"/>
          </p15:clr>
        </p15:guide>
        <p15:guide id="3" orient="horz">
          <p15:clr>
            <a:srgbClr val="F26B43"/>
          </p15:clr>
        </p15:guide>
        <p15:guide id="4" orient="horz" pos="5904">
          <p15:clr>
            <a:srgbClr val="F26B43"/>
          </p15:clr>
        </p15:guide>
        <p15:guide id="5" orient="horz" pos="6480">
          <p15:clr>
            <a:srgbClr val="F26B43"/>
          </p15:clr>
        </p15:guide>
        <p15:guide id="6" pos="5587">
          <p15:clr>
            <a:srgbClr val="F26B43"/>
          </p15:clr>
        </p15:guide>
        <p15:guide id="7" pos="3254">
          <p15:clr>
            <a:srgbClr val="F26B43"/>
          </p15:clr>
        </p15:guide>
        <p15:guide id="8" pos="2909">
          <p15:clr>
            <a:srgbClr val="F26B43"/>
          </p15:clr>
        </p15:guide>
        <p15:guide id="9" pos="576">
          <p15:clr>
            <a:srgbClr val="F26B43"/>
          </p15:clr>
        </p15:guide>
        <p15:guide id="10">
          <p15:clr>
            <a:srgbClr val="F26B43"/>
          </p15:clr>
        </p15:guide>
        <p15:guide id="11" pos="5933">
          <p15:clr>
            <a:srgbClr val="F26B43"/>
          </p15:clr>
        </p15:guide>
        <p15:guide id="12" pos="8266">
          <p15:clr>
            <a:srgbClr val="F26B43"/>
          </p15:clr>
        </p15:guide>
        <p15:guide id="13" pos="8611">
          <p15:clr>
            <a:srgbClr val="F26B43"/>
          </p15:clr>
        </p15:guide>
        <p15:guide id="14" pos="10944">
          <p15:clr>
            <a:srgbClr val="F26B43"/>
          </p15:clr>
        </p15:guide>
        <p15:guide id="15" pos="11520">
          <p15:clr>
            <a:srgbClr val="F26B43"/>
          </p15:clr>
        </p15:guide>
        <p15:guide id="16" orient="horz" pos="2592">
          <p15:clr>
            <a:srgbClr val="F26B43"/>
          </p15:clr>
        </p15:guide>
        <p15:guide id="17" pos="3801">
          <p15:clr>
            <a:srgbClr val="00FFFF"/>
          </p15:clr>
        </p15:guide>
        <p15:guide id="18" pos="4147">
          <p15:clr>
            <a:srgbClr val="00FFFF"/>
          </p15:clr>
        </p15:guide>
        <p15:guide id="19" pos="7373">
          <p15:clr>
            <a:srgbClr val="00FFFF"/>
          </p15:clr>
        </p15:guide>
        <p15:guide id="20" pos="7718">
          <p15:clr>
            <a:srgbClr val="00FFFF"/>
          </p15:clr>
        </p15:guide>
        <p15:guide id="21" pos="5760">
          <p15:clr>
            <a:srgbClr val="00FF00"/>
          </p15:clr>
        </p15:guide>
        <p15:guide id="22" orient="horz" pos="2230">
          <p15:clr>
            <a:srgbClr val="E46962"/>
          </p15:clr>
        </p15:guide>
        <p15:guide id="23" orient="horz" pos="3240">
          <p15:clr>
            <a:srgbClr val="00FF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51.png"/><Relationship Id="rId9" Type="http://schemas.openxmlformats.org/officeDocument/2006/relationships/image" Target="../media/image35.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64.png"/><Relationship Id="rId8" Type="http://schemas.openxmlformats.org/officeDocument/2006/relationships/image" Target="../media/image38.png"/><Relationship Id="rId10"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 Id="rId3"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8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61.png"/><Relationship Id="rId9"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62.png"/><Relationship Id="rId7" Type="http://schemas.openxmlformats.org/officeDocument/2006/relationships/image" Target="../media/image73.png"/><Relationship Id="rId8" Type="http://schemas.openxmlformats.org/officeDocument/2006/relationships/image" Target="../media/image67.png"/><Relationship Id="rId11" Type="http://schemas.openxmlformats.org/officeDocument/2006/relationships/image" Target="../media/image75.png"/><Relationship Id="rId10" Type="http://schemas.openxmlformats.org/officeDocument/2006/relationships/image" Target="../media/image70.png"/><Relationship Id="rId13" Type="http://schemas.openxmlformats.org/officeDocument/2006/relationships/image" Target="../media/image68.png"/><Relationship Id="rId12" Type="http://schemas.openxmlformats.org/officeDocument/2006/relationships/image" Target="../media/image71.png"/><Relationship Id="rId15" Type="http://schemas.openxmlformats.org/officeDocument/2006/relationships/image" Target="../media/image77.png"/><Relationship Id="rId14" Type="http://schemas.openxmlformats.org/officeDocument/2006/relationships/image" Target="../media/image76.png"/><Relationship Id="rId17" Type="http://schemas.openxmlformats.org/officeDocument/2006/relationships/image" Target="../media/image78.png"/><Relationship Id="rId16" Type="http://schemas.openxmlformats.org/officeDocument/2006/relationships/image" Target="../media/image80.png"/><Relationship Id="rId19" Type="http://schemas.openxmlformats.org/officeDocument/2006/relationships/image" Target="../media/image79.png"/><Relationship Id="rId18"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 Id="rId3" Type="http://schemas.openxmlformats.org/officeDocument/2006/relationships/hyperlink" Target="mailto:alexrobillard@northwesternmutua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82.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image" Target="../media/image36.png"/><Relationship Id="rId8"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42.png"/><Relationship Id="rId6" Type="http://schemas.openxmlformats.org/officeDocument/2006/relationships/image" Target="../media/image47.png"/><Relationship Id="rId7" Type="http://schemas.openxmlformats.org/officeDocument/2006/relationships/image" Target="../media/image37.png"/><Relationship Id="rId8"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0.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8.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9"/>
          <p:cNvSpPr txBox="1"/>
          <p:nvPr>
            <p:ph idx="1" type="subTitle"/>
          </p:nvPr>
        </p:nvSpPr>
        <p:spPr>
          <a:xfrm>
            <a:off x="914400" y="5236400"/>
            <a:ext cx="5669400" cy="1028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000"/>
              <a:buNone/>
            </a:pPr>
            <a:r>
              <a:rPr lang="en-US"/>
              <a:t>SEC1780</a:t>
            </a:r>
            <a:endParaRPr/>
          </a:p>
        </p:txBody>
      </p:sp>
      <p:sp>
        <p:nvSpPr>
          <p:cNvPr id="634" name="Google Shape;634;p79"/>
          <p:cNvSpPr txBox="1"/>
          <p:nvPr>
            <p:ph type="ctrTitle"/>
          </p:nvPr>
        </p:nvSpPr>
        <p:spPr>
          <a:xfrm>
            <a:off x="914400" y="334775"/>
            <a:ext cx="8798400" cy="49104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6000"/>
              <a:buNone/>
            </a:pPr>
            <a:r>
              <a:rPr lang="en-US" sz="5500"/>
              <a:t>From Detection to Decision: Accelerating Insider Threat Investigations with Splunk-Powered Remote Forensics</a:t>
            </a:r>
            <a:endParaRPr sz="5500"/>
          </a:p>
        </p:txBody>
      </p:sp>
      <p:sp>
        <p:nvSpPr>
          <p:cNvPr id="635" name="Google Shape;635;p79"/>
          <p:cNvSpPr txBox="1"/>
          <p:nvPr>
            <p:ph idx="2" type="subTitle"/>
          </p:nvPr>
        </p:nvSpPr>
        <p:spPr>
          <a:xfrm>
            <a:off x="914400" y="6264800"/>
            <a:ext cx="6366000" cy="1694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US"/>
              <a:t>Alex Robillard</a:t>
            </a:r>
            <a:endParaRPr/>
          </a:p>
          <a:p>
            <a:pPr indent="0" lvl="0" marL="0" rtl="0" algn="l">
              <a:lnSpc>
                <a:spcPct val="115000"/>
              </a:lnSpc>
              <a:spcBef>
                <a:spcPts val="0"/>
              </a:spcBef>
              <a:spcAft>
                <a:spcPts val="0"/>
              </a:spcAft>
              <a:buSzPts val="2400"/>
              <a:buNone/>
            </a:pPr>
            <a:r>
              <a:rPr lang="en-US"/>
              <a:t>Lead Detection and Automation Engineer Insider Risk and Digital Forensics</a:t>
            </a:r>
            <a:endParaRPr/>
          </a:p>
          <a:p>
            <a:pPr indent="0" lvl="0" marL="0" rtl="0" algn="l">
              <a:lnSpc>
                <a:spcPct val="115000"/>
              </a:lnSpc>
              <a:spcBef>
                <a:spcPts val="0"/>
              </a:spcBef>
              <a:spcAft>
                <a:spcPts val="0"/>
              </a:spcAft>
              <a:buSzPts val="2400"/>
              <a:buNone/>
            </a:pPr>
            <a:r>
              <a:rPr lang="en-US"/>
              <a:t>Northwestern Mutual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8"/>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fontScale="90000"/>
          </a:bodyPr>
          <a:lstStyle/>
          <a:p>
            <a:pPr indent="0" lvl="0" marL="0" rtl="0" algn="l">
              <a:lnSpc>
                <a:spcPct val="85000"/>
              </a:lnSpc>
              <a:spcBef>
                <a:spcPts val="0"/>
              </a:spcBef>
              <a:spcAft>
                <a:spcPts val="0"/>
              </a:spcAft>
              <a:buClr>
                <a:schemeClr val="lt1"/>
              </a:buClr>
              <a:buSzPct val="111111"/>
              <a:buNone/>
            </a:pPr>
            <a:r>
              <a:rPr lang="en-US"/>
              <a:t>Our Solution: </a:t>
            </a:r>
            <a:endParaRPr/>
          </a:p>
          <a:p>
            <a:pPr indent="0" lvl="0" marL="0" rtl="0" algn="l">
              <a:lnSpc>
                <a:spcPct val="85000"/>
              </a:lnSpc>
              <a:spcBef>
                <a:spcPts val="0"/>
              </a:spcBef>
              <a:spcAft>
                <a:spcPts val="0"/>
              </a:spcAft>
              <a:buClr>
                <a:schemeClr val="lt1"/>
              </a:buClr>
              <a:buSzPct val="111111"/>
              <a:buNone/>
            </a:pPr>
            <a:r>
              <a:rPr lang="en-US"/>
              <a:t>Real-Time Remote Evidence Collection</a:t>
            </a:r>
            <a:endParaRPr/>
          </a:p>
        </p:txBody>
      </p:sp>
      <p:sp>
        <p:nvSpPr>
          <p:cNvPr id="741" name="Google Shape;741;p88"/>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lt1"/>
              </a:buClr>
              <a:buSzPts val="3000"/>
              <a:buFont typeface="Lexend"/>
              <a:buNone/>
            </a:pPr>
            <a:r>
              <a:rPr lang="en-US"/>
              <a:t>Windows Collections – Browser History via BrowserHistoryView by NirSoft</a:t>
            </a:r>
            <a:endParaRPr/>
          </a:p>
        </p:txBody>
      </p:sp>
      <p:pic>
        <p:nvPicPr>
          <p:cNvPr descr="A logo of a gear with arrows around it&#10;&#10;AI-generated content may be incorrect." id="742" name="Google Shape;742;p88"/>
          <p:cNvPicPr preferRelativeResize="0"/>
          <p:nvPr/>
        </p:nvPicPr>
        <p:blipFill rotWithShape="1">
          <a:blip r:embed="rId3">
            <a:alphaModFix/>
          </a:blip>
          <a:srcRect b="0" l="0" r="0" t="0"/>
          <a:stretch/>
        </p:blipFill>
        <p:spPr>
          <a:xfrm>
            <a:off x="6673583" y="6220144"/>
            <a:ext cx="912208" cy="912208"/>
          </a:xfrm>
          <a:prstGeom prst="rect">
            <a:avLst/>
          </a:prstGeom>
          <a:noFill/>
          <a:ln>
            <a:noFill/>
          </a:ln>
        </p:spPr>
      </p:pic>
      <p:pic>
        <p:nvPicPr>
          <p:cNvPr descr="Laptop outline" id="743" name="Google Shape;743;p88"/>
          <p:cNvPicPr preferRelativeResize="0"/>
          <p:nvPr/>
        </p:nvPicPr>
        <p:blipFill rotWithShape="1">
          <a:blip r:embed="rId4">
            <a:alphaModFix/>
          </a:blip>
          <a:srcRect b="0" l="0" r="0" t="0"/>
          <a:stretch/>
        </p:blipFill>
        <p:spPr>
          <a:xfrm>
            <a:off x="5671114" y="5350894"/>
            <a:ext cx="2896632" cy="2896632"/>
          </a:xfrm>
          <a:prstGeom prst="rect">
            <a:avLst/>
          </a:prstGeom>
          <a:noFill/>
          <a:ln>
            <a:noFill/>
          </a:ln>
        </p:spPr>
      </p:pic>
      <p:pic>
        <p:nvPicPr>
          <p:cNvPr descr="A white line drawing of a web page with a pie chart&#10;&#10;AI-generated content may be incorrect." id="744" name="Google Shape;744;p88"/>
          <p:cNvPicPr preferRelativeResize="0"/>
          <p:nvPr/>
        </p:nvPicPr>
        <p:blipFill rotWithShape="1">
          <a:blip r:embed="rId5">
            <a:alphaModFix/>
          </a:blip>
          <a:srcRect b="0" l="0" r="0" t="0"/>
          <a:stretch/>
        </p:blipFill>
        <p:spPr>
          <a:xfrm>
            <a:off x="14692292" y="5638056"/>
            <a:ext cx="2322308" cy="2322308"/>
          </a:xfrm>
          <a:prstGeom prst="rect">
            <a:avLst/>
          </a:prstGeom>
          <a:noFill/>
          <a:ln>
            <a:noFill/>
          </a:ln>
        </p:spPr>
      </p:pic>
      <p:cxnSp>
        <p:nvCxnSpPr>
          <p:cNvPr id="745" name="Google Shape;745;p88"/>
          <p:cNvCxnSpPr/>
          <p:nvPr/>
        </p:nvCxnSpPr>
        <p:spPr>
          <a:xfrm>
            <a:off x="8401415" y="6772272"/>
            <a:ext cx="1865100" cy="0"/>
          </a:xfrm>
          <a:prstGeom prst="straightConnector1">
            <a:avLst/>
          </a:prstGeom>
          <a:noFill/>
          <a:ln cap="flat" cmpd="sng" w="38100">
            <a:solidFill>
              <a:srgbClr val="D8D8D8"/>
            </a:solidFill>
            <a:prstDash val="solid"/>
            <a:round/>
            <a:headEnd len="sm" w="sm" type="none"/>
            <a:tailEnd len="med" w="med" type="triangle"/>
          </a:ln>
          <a:effectLst>
            <a:outerShdw blurRad="38096" rotWithShape="0" dir="5400000" dist="21905">
              <a:srgbClr val="000000">
                <a:alpha val="34901"/>
              </a:srgbClr>
            </a:outerShdw>
          </a:effectLst>
        </p:spPr>
      </p:cxnSp>
      <p:cxnSp>
        <p:nvCxnSpPr>
          <p:cNvPr id="746" name="Google Shape;746;p88"/>
          <p:cNvCxnSpPr/>
          <p:nvPr/>
        </p:nvCxnSpPr>
        <p:spPr>
          <a:xfrm>
            <a:off x="12437575" y="6780877"/>
            <a:ext cx="2372100" cy="0"/>
          </a:xfrm>
          <a:prstGeom prst="straightConnector1">
            <a:avLst/>
          </a:prstGeom>
          <a:noFill/>
          <a:ln cap="flat" cmpd="sng" w="36275">
            <a:solidFill>
              <a:srgbClr val="D8D8D8"/>
            </a:solidFill>
            <a:prstDash val="solid"/>
            <a:round/>
            <a:headEnd len="sm" w="sm" type="none"/>
            <a:tailEnd len="med" w="med" type="triangle"/>
          </a:ln>
          <a:effectLst>
            <a:outerShdw blurRad="38096" rotWithShape="0" dir="5400000" dist="21905">
              <a:srgbClr val="000000">
                <a:alpha val="34901"/>
              </a:srgbClr>
            </a:outerShdw>
          </a:effectLst>
        </p:spPr>
      </p:cxnSp>
      <p:pic>
        <p:nvPicPr>
          <p:cNvPr descr="Browser window outline" id="747" name="Google Shape;747;p88"/>
          <p:cNvPicPr preferRelativeResize="0"/>
          <p:nvPr/>
        </p:nvPicPr>
        <p:blipFill rotWithShape="1">
          <a:blip r:embed="rId6">
            <a:alphaModFix/>
          </a:blip>
          <a:srcRect b="0" l="0" r="0" t="0"/>
          <a:stretch/>
        </p:blipFill>
        <p:spPr>
          <a:xfrm>
            <a:off x="10277629" y="3816899"/>
            <a:ext cx="1755725" cy="1755725"/>
          </a:xfrm>
          <a:prstGeom prst="rect">
            <a:avLst/>
          </a:prstGeom>
          <a:noFill/>
          <a:ln>
            <a:noFill/>
          </a:ln>
        </p:spPr>
      </p:pic>
      <p:pic>
        <p:nvPicPr>
          <p:cNvPr descr="World with solid fill" id="748" name="Google Shape;748;p88"/>
          <p:cNvPicPr preferRelativeResize="0"/>
          <p:nvPr/>
        </p:nvPicPr>
        <p:blipFill rotWithShape="1">
          <a:blip r:embed="rId7">
            <a:alphaModFix/>
          </a:blip>
          <a:srcRect b="0" l="0" r="0" t="0"/>
          <a:stretch/>
        </p:blipFill>
        <p:spPr>
          <a:xfrm>
            <a:off x="10720059" y="4404005"/>
            <a:ext cx="870864" cy="870864"/>
          </a:xfrm>
          <a:prstGeom prst="rect">
            <a:avLst/>
          </a:prstGeom>
          <a:noFill/>
          <a:ln>
            <a:noFill/>
          </a:ln>
        </p:spPr>
      </p:pic>
      <p:pic>
        <p:nvPicPr>
          <p:cNvPr descr="A white line drawing of a person&#10;&#10;AI-generated content may be incorrect." id="749" name="Google Shape;749;p88"/>
          <p:cNvPicPr preferRelativeResize="0"/>
          <p:nvPr/>
        </p:nvPicPr>
        <p:blipFill rotWithShape="1">
          <a:blip r:embed="rId8">
            <a:alphaModFix/>
          </a:blip>
          <a:srcRect b="0" l="0" r="0" t="0"/>
          <a:stretch/>
        </p:blipFill>
        <p:spPr>
          <a:xfrm>
            <a:off x="1097586" y="4513561"/>
            <a:ext cx="1955936" cy="1955936"/>
          </a:xfrm>
          <a:prstGeom prst="rect">
            <a:avLst/>
          </a:prstGeom>
          <a:noFill/>
          <a:ln>
            <a:noFill/>
          </a:ln>
        </p:spPr>
      </p:pic>
      <p:pic>
        <p:nvPicPr>
          <p:cNvPr descr="A white lines with a red and orange triangle&#10;&#10;AI-generated content may be incorrect." id="750" name="Google Shape;750;p88"/>
          <p:cNvPicPr preferRelativeResize="0"/>
          <p:nvPr/>
        </p:nvPicPr>
        <p:blipFill rotWithShape="1">
          <a:blip r:embed="rId9">
            <a:alphaModFix/>
          </a:blip>
          <a:srcRect b="0" l="0" r="0" t="0"/>
          <a:stretch/>
        </p:blipFill>
        <p:spPr>
          <a:xfrm>
            <a:off x="914400" y="6903039"/>
            <a:ext cx="2322308" cy="2322308"/>
          </a:xfrm>
          <a:prstGeom prst="rect">
            <a:avLst/>
          </a:prstGeom>
          <a:noFill/>
          <a:ln>
            <a:noFill/>
          </a:ln>
        </p:spPr>
      </p:pic>
      <p:cxnSp>
        <p:nvCxnSpPr>
          <p:cNvPr id="751" name="Google Shape;751;p88"/>
          <p:cNvCxnSpPr/>
          <p:nvPr/>
        </p:nvCxnSpPr>
        <p:spPr>
          <a:xfrm flipH="1" rot="10800000">
            <a:off x="3236708" y="6788425"/>
            <a:ext cx="2373600" cy="1266600"/>
          </a:xfrm>
          <a:prstGeom prst="bentConnector3">
            <a:avLst>
              <a:gd fmla="val 47294" name="adj1"/>
            </a:avLst>
          </a:prstGeom>
          <a:noFill/>
          <a:ln cap="flat" cmpd="sng" w="36275">
            <a:solidFill>
              <a:schemeClr val="lt2"/>
            </a:solidFill>
            <a:prstDash val="solid"/>
            <a:round/>
            <a:headEnd len="sm" w="sm" type="none"/>
            <a:tailEnd len="med" w="med" type="triangle"/>
          </a:ln>
          <a:effectLst>
            <a:outerShdw blurRad="38096" rotWithShape="0" dir="5400000" dist="21905">
              <a:srgbClr val="000000">
                <a:alpha val="34901"/>
              </a:srgbClr>
            </a:outerShdw>
          </a:effectLst>
        </p:spPr>
      </p:cxnSp>
      <p:cxnSp>
        <p:nvCxnSpPr>
          <p:cNvPr id="752" name="Google Shape;752;p88"/>
          <p:cNvCxnSpPr/>
          <p:nvPr/>
        </p:nvCxnSpPr>
        <p:spPr>
          <a:xfrm>
            <a:off x="3107047" y="5491533"/>
            <a:ext cx="2503200" cy="1296900"/>
          </a:xfrm>
          <a:prstGeom prst="bentConnector3">
            <a:avLst>
              <a:gd fmla="val 50000" name="adj1"/>
            </a:avLst>
          </a:prstGeom>
          <a:noFill/>
          <a:ln cap="flat" cmpd="sng" w="36275">
            <a:solidFill>
              <a:schemeClr val="lt2"/>
            </a:solidFill>
            <a:prstDash val="solid"/>
            <a:round/>
            <a:headEnd len="sm" w="sm" type="none"/>
            <a:tailEnd len="med" w="med" type="triangle"/>
          </a:ln>
          <a:effectLst>
            <a:outerShdw blurRad="38096" rotWithShape="0" dir="5400000" dist="21905">
              <a:srgbClr val="000000">
                <a:alpha val="34901"/>
              </a:srgbClr>
            </a:outerShdw>
          </a:effectLst>
        </p:spPr>
      </p:cxnSp>
      <p:sp>
        <p:nvSpPr>
          <p:cNvPr id="753" name="Google Shape;753;p88"/>
          <p:cNvSpPr txBox="1"/>
          <p:nvPr/>
        </p:nvSpPr>
        <p:spPr>
          <a:xfrm>
            <a:off x="1499854" y="6437599"/>
            <a:ext cx="1151400" cy="381000"/>
          </a:xfrm>
          <a:prstGeom prst="rect">
            <a:avLst/>
          </a:prstGeom>
          <a:noFill/>
          <a:ln>
            <a:noFill/>
          </a:ln>
        </p:spPr>
        <p:txBody>
          <a:bodyPr anchorCtr="0" anchor="t" bIns="43525" lIns="87075" spcFirstLastPara="1" rIns="87075" wrap="square" tIns="43525">
            <a:spAutoFit/>
          </a:bodyPr>
          <a:lstStyle/>
          <a:p>
            <a:pPr indent="0" lvl="0" marL="0" marR="0" rtl="0" algn="l">
              <a:lnSpc>
                <a:spcPct val="100000"/>
              </a:lnSpc>
              <a:spcBef>
                <a:spcPts val="0"/>
              </a:spcBef>
              <a:spcAft>
                <a:spcPts val="0"/>
              </a:spcAft>
              <a:buNone/>
            </a:pPr>
            <a:r>
              <a:rPr b="0" i="0" lang="en-US" sz="1904" u="none" cap="none" strike="noStrike">
                <a:solidFill>
                  <a:schemeClr val="lt1"/>
                </a:solidFill>
                <a:latin typeface="Lexend"/>
                <a:ea typeface="Lexend"/>
                <a:cs typeface="Lexend"/>
                <a:sym typeface="Lexend"/>
              </a:rPr>
              <a:t>Analyst</a:t>
            </a:r>
            <a:endParaRPr sz="1333"/>
          </a:p>
        </p:txBody>
      </p:sp>
      <p:sp>
        <p:nvSpPr>
          <p:cNvPr id="754" name="Google Shape;754;p88"/>
          <p:cNvSpPr txBox="1"/>
          <p:nvPr/>
        </p:nvSpPr>
        <p:spPr>
          <a:xfrm>
            <a:off x="1410004" y="9025456"/>
            <a:ext cx="1331100" cy="381000"/>
          </a:xfrm>
          <a:prstGeom prst="rect">
            <a:avLst/>
          </a:prstGeom>
          <a:noFill/>
          <a:ln>
            <a:noFill/>
          </a:ln>
        </p:spPr>
        <p:txBody>
          <a:bodyPr anchorCtr="0" anchor="t" bIns="43525" lIns="87075" spcFirstLastPara="1" rIns="87075" wrap="square" tIns="43525">
            <a:spAutoFit/>
          </a:bodyPr>
          <a:lstStyle/>
          <a:p>
            <a:pPr indent="0" lvl="0" marL="0" marR="0" rtl="0" algn="l">
              <a:lnSpc>
                <a:spcPct val="100000"/>
              </a:lnSpc>
              <a:spcBef>
                <a:spcPts val="0"/>
              </a:spcBef>
              <a:spcAft>
                <a:spcPts val="0"/>
              </a:spcAft>
              <a:buNone/>
            </a:pPr>
            <a:r>
              <a:rPr b="0" i="0" lang="en-US" sz="1904" u="none" cap="none" strike="noStrike">
                <a:solidFill>
                  <a:schemeClr val="lt1"/>
                </a:solidFill>
                <a:latin typeface="Lexend"/>
                <a:ea typeface="Lexend"/>
                <a:cs typeface="Lexend"/>
                <a:sym typeface="Lexend"/>
              </a:rPr>
              <a:t>Detection</a:t>
            </a:r>
            <a:endParaRPr sz="1333"/>
          </a:p>
        </p:txBody>
      </p:sp>
      <p:sp>
        <p:nvSpPr>
          <p:cNvPr id="755" name="Google Shape;755;p88"/>
          <p:cNvSpPr txBox="1"/>
          <p:nvPr/>
        </p:nvSpPr>
        <p:spPr>
          <a:xfrm>
            <a:off x="6089418" y="7914088"/>
            <a:ext cx="2060100" cy="381000"/>
          </a:xfrm>
          <a:prstGeom prst="rect">
            <a:avLst/>
          </a:prstGeom>
          <a:noFill/>
          <a:ln>
            <a:noFill/>
          </a:ln>
        </p:spPr>
        <p:txBody>
          <a:bodyPr anchorCtr="0" anchor="t" bIns="43525" lIns="87075" spcFirstLastPara="1" rIns="87075" wrap="square" tIns="43525">
            <a:spAutoFit/>
          </a:bodyPr>
          <a:lstStyle/>
          <a:p>
            <a:pPr indent="0" lvl="0" marL="0" marR="0" rtl="0" algn="l">
              <a:lnSpc>
                <a:spcPct val="100000"/>
              </a:lnSpc>
              <a:spcBef>
                <a:spcPts val="0"/>
              </a:spcBef>
              <a:spcAft>
                <a:spcPts val="0"/>
              </a:spcAft>
              <a:buNone/>
            </a:pPr>
            <a:r>
              <a:rPr b="0" i="0" lang="en-US" sz="1904" u="none" cap="none" strike="noStrike">
                <a:solidFill>
                  <a:schemeClr val="lt1"/>
                </a:solidFill>
                <a:latin typeface="Lexend"/>
                <a:ea typeface="Lexend"/>
                <a:cs typeface="Lexend"/>
                <a:sym typeface="Lexend"/>
              </a:rPr>
              <a:t>Endpoint Agent</a:t>
            </a:r>
            <a:endParaRPr sz="1333"/>
          </a:p>
        </p:txBody>
      </p:sp>
      <p:sp>
        <p:nvSpPr>
          <p:cNvPr id="756" name="Google Shape;756;p88"/>
          <p:cNvSpPr txBox="1"/>
          <p:nvPr/>
        </p:nvSpPr>
        <p:spPr>
          <a:xfrm>
            <a:off x="14924016" y="7787867"/>
            <a:ext cx="1858800" cy="381000"/>
          </a:xfrm>
          <a:prstGeom prst="rect">
            <a:avLst/>
          </a:prstGeom>
          <a:noFill/>
          <a:ln>
            <a:noFill/>
          </a:ln>
        </p:spPr>
        <p:txBody>
          <a:bodyPr anchorCtr="0" anchor="t" bIns="43525" lIns="87075" spcFirstLastPara="1" rIns="87075" wrap="square" tIns="43525">
            <a:spAutoFit/>
          </a:bodyPr>
          <a:lstStyle/>
          <a:p>
            <a:pPr indent="0" lvl="0" marL="0" marR="0" rtl="0" algn="l">
              <a:lnSpc>
                <a:spcPct val="100000"/>
              </a:lnSpc>
              <a:spcBef>
                <a:spcPts val="0"/>
              </a:spcBef>
              <a:spcAft>
                <a:spcPts val="0"/>
              </a:spcAft>
              <a:buNone/>
            </a:pPr>
            <a:r>
              <a:rPr b="0" i="0" lang="en-US" sz="1904" u="none" cap="none" strike="noStrike">
                <a:solidFill>
                  <a:schemeClr val="lt1"/>
                </a:solidFill>
                <a:latin typeface="Lexend"/>
                <a:ea typeface="Lexend"/>
                <a:cs typeface="Lexend"/>
                <a:sym typeface="Lexend"/>
              </a:rPr>
              <a:t>HEC to Splunk</a:t>
            </a:r>
            <a:endParaRPr sz="1333"/>
          </a:p>
        </p:txBody>
      </p:sp>
      <p:sp>
        <p:nvSpPr>
          <p:cNvPr id="757" name="Google Shape;757;p88"/>
          <p:cNvSpPr txBox="1"/>
          <p:nvPr/>
        </p:nvSpPr>
        <p:spPr>
          <a:xfrm>
            <a:off x="9826705" y="7871356"/>
            <a:ext cx="2624700" cy="674400"/>
          </a:xfrm>
          <a:prstGeom prst="rect">
            <a:avLst/>
          </a:prstGeom>
          <a:noFill/>
          <a:ln>
            <a:noFill/>
          </a:ln>
        </p:spPr>
        <p:txBody>
          <a:bodyPr anchorCtr="0" anchor="t" bIns="43525" lIns="87075" spcFirstLastPara="1" rIns="87075" wrap="square" tIns="43525">
            <a:spAutoFit/>
          </a:bodyPr>
          <a:lstStyle/>
          <a:p>
            <a:pPr indent="0" lvl="0" marL="0" marR="0" rtl="0" algn="ctr">
              <a:lnSpc>
                <a:spcPct val="100000"/>
              </a:lnSpc>
              <a:spcBef>
                <a:spcPts val="0"/>
              </a:spcBef>
              <a:spcAft>
                <a:spcPts val="0"/>
              </a:spcAft>
              <a:buNone/>
            </a:pPr>
            <a:r>
              <a:rPr b="0" i="0" lang="en-US" sz="1904" u="none" cap="none" strike="noStrike">
                <a:solidFill>
                  <a:schemeClr val="lt1"/>
                </a:solidFill>
                <a:latin typeface="Lexend"/>
                <a:ea typeface="Lexend"/>
                <a:cs typeface="Lexend"/>
                <a:sym typeface="Lexend"/>
              </a:rPr>
              <a:t>Script</a:t>
            </a:r>
            <a:br>
              <a:rPr b="0" i="0" lang="en-US" sz="1904" u="none" cap="none" strike="noStrike">
                <a:solidFill>
                  <a:schemeClr val="lt1"/>
                </a:solidFill>
                <a:latin typeface="Lexend"/>
                <a:ea typeface="Lexend"/>
                <a:cs typeface="Lexend"/>
                <a:sym typeface="Lexend"/>
              </a:rPr>
            </a:br>
            <a:r>
              <a:rPr b="0" i="0" lang="en-US" sz="1904" u="none" cap="none" strike="noStrike">
                <a:solidFill>
                  <a:schemeClr val="lt1"/>
                </a:solidFill>
                <a:latin typeface="Lexend"/>
                <a:ea typeface="Lexend"/>
                <a:cs typeface="Lexend"/>
                <a:sym typeface="Lexend"/>
              </a:rPr>
              <a:t>(PowerShell/Python)</a:t>
            </a:r>
            <a:endParaRPr sz="1333"/>
          </a:p>
        </p:txBody>
      </p:sp>
      <p:pic>
        <p:nvPicPr>
          <p:cNvPr descr="A white line with a red tick on it&#10;&#10;AI-generated content may be incorrect." id="758" name="Google Shape;758;p88"/>
          <p:cNvPicPr preferRelativeResize="0"/>
          <p:nvPr/>
        </p:nvPicPr>
        <p:blipFill rotWithShape="1">
          <a:blip r:embed="rId10">
            <a:alphaModFix/>
          </a:blip>
          <a:srcRect b="0" l="0" r="0" t="0"/>
          <a:stretch/>
        </p:blipFill>
        <p:spPr>
          <a:xfrm>
            <a:off x="9977890" y="5611116"/>
            <a:ext cx="2322310" cy="2322310"/>
          </a:xfrm>
          <a:prstGeom prst="rect">
            <a:avLst/>
          </a:prstGeom>
          <a:noFill/>
          <a:ln>
            <a:noFill/>
          </a:ln>
        </p:spPr>
      </p:pic>
      <p:cxnSp>
        <p:nvCxnSpPr>
          <p:cNvPr id="759" name="Google Shape;759;p88"/>
          <p:cNvCxnSpPr/>
          <p:nvPr/>
        </p:nvCxnSpPr>
        <p:spPr>
          <a:xfrm>
            <a:off x="11155490" y="5350229"/>
            <a:ext cx="0" cy="450900"/>
          </a:xfrm>
          <a:prstGeom prst="straightConnector1">
            <a:avLst/>
          </a:prstGeom>
          <a:noFill/>
          <a:ln cap="flat" cmpd="sng" w="18150">
            <a:solidFill>
              <a:schemeClr val="lt2"/>
            </a:solidFill>
            <a:prstDash val="solid"/>
            <a:round/>
            <a:headEnd len="med" w="med" type="triangle"/>
            <a:tailEnd len="med" w="med" type="triangle"/>
          </a:ln>
        </p:spPr>
      </p:cxnSp>
      <p:sp>
        <p:nvSpPr>
          <p:cNvPr id="760" name="Google Shape;760;p88"/>
          <p:cNvSpPr txBox="1"/>
          <p:nvPr/>
        </p:nvSpPr>
        <p:spPr>
          <a:xfrm>
            <a:off x="9773758" y="3590614"/>
            <a:ext cx="2730600" cy="381000"/>
          </a:xfrm>
          <a:prstGeom prst="rect">
            <a:avLst/>
          </a:prstGeom>
          <a:noFill/>
          <a:ln>
            <a:noFill/>
          </a:ln>
        </p:spPr>
        <p:txBody>
          <a:bodyPr anchorCtr="0" anchor="t" bIns="43525" lIns="87075" spcFirstLastPara="1" rIns="87075" wrap="square" tIns="43525">
            <a:spAutoFit/>
          </a:bodyPr>
          <a:lstStyle/>
          <a:p>
            <a:pPr indent="0" lvl="0" marL="0" marR="0" rtl="0" algn="ctr">
              <a:lnSpc>
                <a:spcPct val="100000"/>
              </a:lnSpc>
              <a:spcBef>
                <a:spcPts val="0"/>
              </a:spcBef>
              <a:spcAft>
                <a:spcPts val="0"/>
              </a:spcAft>
              <a:buNone/>
            </a:pPr>
            <a:r>
              <a:rPr b="0" i="0" lang="en-US" sz="1904" u="none" cap="none" strike="noStrike">
                <a:solidFill>
                  <a:schemeClr val="lt1"/>
                </a:solidFill>
                <a:latin typeface="Lexend"/>
                <a:ea typeface="Lexend"/>
                <a:cs typeface="Lexend"/>
                <a:sym typeface="Lexend"/>
              </a:rPr>
              <a:t>BrowserHistoryView</a:t>
            </a:r>
            <a:endParaRPr b="0" i="0" sz="1904" u="none" cap="none" strike="noStrike">
              <a:solidFill>
                <a:schemeClr val="lt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9"/>
          <p:cNvSpPr txBox="1"/>
          <p:nvPr>
            <p:ph type="title"/>
          </p:nvPr>
        </p:nvSpPr>
        <p:spPr>
          <a:xfrm>
            <a:off x="914400" y="873946"/>
            <a:ext cx="16459200" cy="1538400"/>
          </a:xfrm>
          <a:prstGeom prst="rect">
            <a:avLst/>
          </a:prstGeom>
          <a:noFill/>
          <a:ln>
            <a:noFill/>
          </a:ln>
        </p:spPr>
        <p:txBody>
          <a:bodyPr anchorCtr="0" anchor="b" bIns="0" lIns="0" spcFirstLastPara="1" rIns="0" wrap="square" tIns="0">
            <a:normAutofit/>
          </a:bodyPr>
          <a:lstStyle/>
          <a:p>
            <a:pPr indent="0" lvl="0" marL="0" rtl="0" algn="l">
              <a:lnSpc>
                <a:spcPct val="85000"/>
              </a:lnSpc>
              <a:spcBef>
                <a:spcPts val="0"/>
              </a:spcBef>
              <a:spcAft>
                <a:spcPts val="0"/>
              </a:spcAft>
              <a:buSzPts val="6000"/>
              <a:buNone/>
            </a:pPr>
            <a:r>
              <a:rPr lang="en-US"/>
              <a:t>HEC Configuration Deep Dive</a:t>
            </a:r>
            <a:endParaRPr/>
          </a:p>
        </p:txBody>
      </p:sp>
      <p:sp>
        <p:nvSpPr>
          <p:cNvPr id="766" name="Google Shape;766;p89"/>
          <p:cNvSpPr txBox="1"/>
          <p:nvPr>
            <p:ph idx="1" type="subTitle"/>
          </p:nvPr>
        </p:nvSpPr>
        <p:spPr>
          <a:xfrm>
            <a:off x="914400" y="2610277"/>
            <a:ext cx="16459200" cy="914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SzPts val="3000"/>
              <a:buFont typeface="Lexend"/>
              <a:buNone/>
            </a:pPr>
            <a:r>
              <a:rPr lang="en-US"/>
              <a:t>Requirements · Limitations · Best Practices</a:t>
            </a:r>
            <a:endParaRPr/>
          </a:p>
          <a:p>
            <a:pPr indent="-381000" lvl="0" marL="457200" rtl="0" algn="l">
              <a:lnSpc>
                <a:spcPct val="115000"/>
              </a:lnSpc>
              <a:spcBef>
                <a:spcPts val="0"/>
              </a:spcBef>
              <a:spcAft>
                <a:spcPts val="0"/>
              </a:spcAft>
              <a:buSzPts val="3000"/>
              <a:buFont typeface="Lexend"/>
              <a:buNone/>
            </a:pPr>
            <a:r>
              <a:t/>
            </a:r>
            <a:endParaRPr/>
          </a:p>
        </p:txBody>
      </p:sp>
      <p:sp>
        <p:nvSpPr>
          <p:cNvPr id="767" name="Google Shape;767;p89"/>
          <p:cNvSpPr txBox="1"/>
          <p:nvPr>
            <p:ph idx="2" type="body"/>
          </p:nvPr>
        </p:nvSpPr>
        <p:spPr>
          <a:xfrm>
            <a:off x="914525" y="4454250"/>
            <a:ext cx="5120400" cy="4918200"/>
          </a:xfrm>
          <a:prstGeom prst="rect">
            <a:avLst/>
          </a:prstGeom>
          <a:noFill/>
          <a:ln>
            <a:noFill/>
          </a:ln>
        </p:spPr>
        <p:txBody>
          <a:bodyPr anchorCtr="0" anchor="t" bIns="91425" lIns="182875" spcFirstLastPara="1" rIns="182875" wrap="square" tIns="274300">
            <a:noAutofit/>
          </a:bodyPr>
          <a:lstStyle/>
          <a:p>
            <a:pPr indent="-355600" lvl="0" marL="457200" rtl="0" algn="l">
              <a:lnSpc>
                <a:spcPct val="115000"/>
              </a:lnSpc>
              <a:spcBef>
                <a:spcPts val="0"/>
              </a:spcBef>
              <a:spcAft>
                <a:spcPts val="0"/>
              </a:spcAft>
              <a:buSzPts val="2000"/>
              <a:buChar char="●"/>
            </a:pPr>
            <a:r>
              <a:rPr lang="en-US" sz="2000"/>
              <a:t>Splunk HEC enabled </a:t>
            </a:r>
            <a:endParaRPr sz="2000"/>
          </a:p>
          <a:p>
            <a:pPr indent="-355600" lvl="0" marL="457200" rtl="0" algn="l">
              <a:lnSpc>
                <a:spcPct val="115000"/>
              </a:lnSpc>
              <a:spcBef>
                <a:spcPts val="0"/>
              </a:spcBef>
              <a:spcAft>
                <a:spcPts val="0"/>
              </a:spcAft>
              <a:buSzPts val="2000"/>
              <a:buChar char="●"/>
            </a:pPr>
            <a:r>
              <a:rPr b="1" lang="en-US" sz="2000"/>
              <a:t>Auth token</a:t>
            </a:r>
            <a:r>
              <a:rPr lang="en-US" sz="2000"/>
              <a:t> with proper index/sourcetype permissions </a:t>
            </a:r>
            <a:endParaRPr sz="2000"/>
          </a:p>
          <a:p>
            <a:pPr indent="-355600" lvl="0" marL="457200" rtl="0" algn="l">
              <a:lnSpc>
                <a:spcPct val="115000"/>
              </a:lnSpc>
              <a:spcBef>
                <a:spcPts val="0"/>
              </a:spcBef>
              <a:spcAft>
                <a:spcPts val="0"/>
              </a:spcAft>
              <a:buSzPts val="2000"/>
              <a:buChar char="●"/>
            </a:pPr>
            <a:r>
              <a:rPr lang="en-US" sz="2000"/>
              <a:t>HTTPS (recommended) for secure transmission</a:t>
            </a:r>
            <a:endParaRPr sz="2000"/>
          </a:p>
          <a:p>
            <a:pPr indent="-355600" lvl="0" marL="457200" rtl="0" algn="l">
              <a:lnSpc>
                <a:spcPct val="115000"/>
              </a:lnSpc>
              <a:spcBef>
                <a:spcPts val="0"/>
              </a:spcBef>
              <a:spcAft>
                <a:spcPts val="0"/>
              </a:spcAft>
              <a:buSzPts val="2000"/>
              <a:buChar char="●"/>
            </a:pPr>
            <a:r>
              <a:rPr lang="en-US" sz="2000"/>
              <a:t>Define:</a:t>
            </a:r>
            <a:endParaRPr sz="2000"/>
          </a:p>
          <a:p>
            <a:pPr indent="-355600" lvl="1" marL="914400" rtl="0" algn="l">
              <a:lnSpc>
                <a:spcPct val="115000"/>
              </a:lnSpc>
              <a:spcBef>
                <a:spcPts val="1200"/>
              </a:spcBef>
              <a:spcAft>
                <a:spcPts val="0"/>
              </a:spcAft>
              <a:buSzPts val="2000"/>
              <a:buChar char="‒"/>
            </a:pPr>
            <a:r>
              <a:rPr lang="en-US" sz="2000"/>
              <a:t>Input source type (e.g., json, browserhistory, eventlogs)</a:t>
            </a:r>
            <a:endParaRPr sz="2000"/>
          </a:p>
          <a:p>
            <a:pPr indent="-355600" lvl="1" marL="914400" rtl="0" algn="l">
              <a:lnSpc>
                <a:spcPct val="115000"/>
              </a:lnSpc>
              <a:spcBef>
                <a:spcPts val="1200"/>
              </a:spcBef>
              <a:spcAft>
                <a:spcPts val="0"/>
              </a:spcAft>
              <a:buSzPts val="2000"/>
              <a:buChar char="‒"/>
            </a:pPr>
            <a:r>
              <a:rPr lang="en-US" sz="2000"/>
              <a:t>Index name for organizing data by </a:t>
            </a:r>
            <a:endParaRPr sz="2000"/>
          </a:p>
          <a:p>
            <a:pPr indent="-355600" lvl="0" marL="457200" rtl="0" algn="l">
              <a:lnSpc>
                <a:spcPct val="115000"/>
              </a:lnSpc>
              <a:spcBef>
                <a:spcPts val="0"/>
              </a:spcBef>
              <a:spcAft>
                <a:spcPts val="0"/>
              </a:spcAft>
              <a:buSzPts val="2000"/>
              <a:buChar char="●"/>
            </a:pPr>
            <a:r>
              <a:rPr lang="en-US" sz="2000"/>
              <a:t>https://splunk.company.com:8088/services/collector)</a:t>
            </a:r>
            <a:endParaRPr sz="2000"/>
          </a:p>
        </p:txBody>
      </p:sp>
      <p:sp>
        <p:nvSpPr>
          <p:cNvPr id="768" name="Google Shape;768;p89"/>
          <p:cNvSpPr txBox="1"/>
          <p:nvPr>
            <p:ph idx="3" type="subTitle"/>
          </p:nvPr>
        </p:nvSpPr>
        <p:spPr>
          <a:xfrm>
            <a:off x="914525" y="3539850"/>
            <a:ext cx="5120400" cy="914400"/>
          </a:xfrm>
          <a:prstGeom prst="rect">
            <a:avLst/>
          </a:prstGeom>
          <a:noFill/>
          <a:ln>
            <a:noFill/>
          </a:ln>
        </p:spPr>
        <p:txBody>
          <a:bodyPr anchorCtr="0" anchor="ctr" bIns="0" lIns="274300" spcFirstLastPara="1" rIns="274300" wrap="square" tIns="0">
            <a:noAutofit/>
          </a:bodyPr>
          <a:lstStyle/>
          <a:p>
            <a:pPr indent="-381000" lvl="0" marL="457200" rtl="0" algn="ctr">
              <a:lnSpc>
                <a:spcPct val="115000"/>
              </a:lnSpc>
              <a:spcBef>
                <a:spcPts val="0"/>
              </a:spcBef>
              <a:spcAft>
                <a:spcPts val="0"/>
              </a:spcAft>
              <a:buClr>
                <a:schemeClr val="lt1"/>
              </a:buClr>
              <a:buSzPts val="2200"/>
              <a:buNone/>
            </a:pPr>
            <a:r>
              <a:rPr b="1" lang="en-US"/>
              <a:t>Requirements</a:t>
            </a:r>
            <a:endParaRPr b="1"/>
          </a:p>
        </p:txBody>
      </p:sp>
      <p:sp>
        <p:nvSpPr>
          <p:cNvPr id="769" name="Google Shape;769;p89"/>
          <p:cNvSpPr txBox="1"/>
          <p:nvPr>
            <p:ph idx="4" type="subTitle"/>
          </p:nvPr>
        </p:nvSpPr>
        <p:spPr>
          <a:xfrm>
            <a:off x="6583863" y="3539850"/>
            <a:ext cx="5120400" cy="914400"/>
          </a:xfrm>
          <a:prstGeom prst="rect">
            <a:avLst/>
          </a:prstGeom>
          <a:noFill/>
          <a:ln>
            <a:noFill/>
          </a:ln>
        </p:spPr>
        <p:txBody>
          <a:bodyPr anchorCtr="0" anchor="ctr" bIns="0" lIns="274300" spcFirstLastPara="1" rIns="274300" wrap="square" tIns="0">
            <a:noAutofit/>
          </a:bodyPr>
          <a:lstStyle/>
          <a:p>
            <a:pPr indent="-381000" lvl="0" marL="457200" rtl="0" algn="ctr">
              <a:lnSpc>
                <a:spcPct val="115000"/>
              </a:lnSpc>
              <a:spcBef>
                <a:spcPts val="0"/>
              </a:spcBef>
              <a:spcAft>
                <a:spcPts val="0"/>
              </a:spcAft>
              <a:buClr>
                <a:schemeClr val="lt1"/>
              </a:buClr>
              <a:buSzPts val="2200"/>
              <a:buNone/>
            </a:pPr>
            <a:r>
              <a:rPr b="1" lang="en-US"/>
              <a:t>Limitations</a:t>
            </a:r>
            <a:endParaRPr b="1"/>
          </a:p>
        </p:txBody>
      </p:sp>
      <p:sp>
        <p:nvSpPr>
          <p:cNvPr id="770" name="Google Shape;770;p89"/>
          <p:cNvSpPr txBox="1"/>
          <p:nvPr>
            <p:ph idx="5" type="body"/>
          </p:nvPr>
        </p:nvSpPr>
        <p:spPr>
          <a:xfrm>
            <a:off x="6583875" y="4454250"/>
            <a:ext cx="5120400" cy="4918200"/>
          </a:xfrm>
          <a:prstGeom prst="rect">
            <a:avLst/>
          </a:prstGeom>
          <a:noFill/>
          <a:ln>
            <a:noFill/>
          </a:ln>
        </p:spPr>
        <p:txBody>
          <a:bodyPr anchorCtr="0" anchor="t" bIns="182875" lIns="182875" spcFirstLastPara="1" rIns="182875" wrap="square" tIns="274300">
            <a:noAutofit/>
          </a:bodyPr>
          <a:lstStyle/>
          <a:p>
            <a:pPr indent="-355600" lvl="0" marL="457200" rtl="0" algn="l">
              <a:lnSpc>
                <a:spcPct val="115000"/>
              </a:lnSpc>
              <a:spcBef>
                <a:spcPts val="0"/>
              </a:spcBef>
              <a:spcAft>
                <a:spcPts val="0"/>
              </a:spcAft>
              <a:buSzPts val="2000"/>
              <a:buChar char="●"/>
            </a:pPr>
            <a:r>
              <a:rPr lang="en-US" sz="2000"/>
              <a:t>Default payload limit: ~800MB </a:t>
            </a:r>
            <a:br>
              <a:rPr lang="en-US" sz="2000"/>
            </a:br>
            <a:r>
              <a:rPr lang="en-US" sz="2000"/>
              <a:t>per request</a:t>
            </a:r>
            <a:endParaRPr sz="2000"/>
          </a:p>
          <a:p>
            <a:pPr indent="-355600" lvl="0" marL="457200" rtl="0" algn="l">
              <a:lnSpc>
                <a:spcPct val="115000"/>
              </a:lnSpc>
              <a:spcBef>
                <a:spcPts val="0"/>
              </a:spcBef>
              <a:spcAft>
                <a:spcPts val="0"/>
              </a:spcAft>
              <a:buSzPts val="2000"/>
              <a:buChar char="●"/>
            </a:pPr>
            <a:r>
              <a:rPr lang="en-US" sz="2000"/>
              <a:t>No built-in automatic file chunking</a:t>
            </a:r>
            <a:endParaRPr sz="2000"/>
          </a:p>
          <a:p>
            <a:pPr indent="-355600" lvl="0" marL="457200" rtl="0" algn="l">
              <a:lnSpc>
                <a:spcPct val="115000"/>
              </a:lnSpc>
              <a:spcBef>
                <a:spcPts val="0"/>
              </a:spcBef>
              <a:spcAft>
                <a:spcPts val="0"/>
              </a:spcAft>
              <a:buSzPts val="2000"/>
              <a:buChar char="●"/>
            </a:pPr>
            <a:r>
              <a:rPr lang="en-US" sz="2000"/>
              <a:t>Requires </a:t>
            </a:r>
            <a:r>
              <a:rPr b="1" lang="en-US" sz="2000"/>
              <a:t>network access</a:t>
            </a:r>
            <a:r>
              <a:rPr lang="en-US" sz="2000"/>
              <a:t> from endpoint to Splunk</a:t>
            </a:r>
            <a:endParaRPr sz="2000"/>
          </a:p>
        </p:txBody>
      </p:sp>
      <p:sp>
        <p:nvSpPr>
          <p:cNvPr id="771" name="Google Shape;771;p89"/>
          <p:cNvSpPr txBox="1"/>
          <p:nvPr>
            <p:ph idx="6" type="subTitle"/>
          </p:nvPr>
        </p:nvSpPr>
        <p:spPr>
          <a:xfrm>
            <a:off x="12253213" y="3539850"/>
            <a:ext cx="5120400" cy="914400"/>
          </a:xfrm>
          <a:prstGeom prst="rect">
            <a:avLst/>
          </a:prstGeom>
          <a:noFill/>
          <a:ln>
            <a:noFill/>
          </a:ln>
        </p:spPr>
        <p:txBody>
          <a:bodyPr anchorCtr="0" anchor="ctr" bIns="0" lIns="274300" spcFirstLastPara="1" rIns="274300" wrap="square" tIns="0">
            <a:noAutofit/>
          </a:bodyPr>
          <a:lstStyle/>
          <a:p>
            <a:pPr indent="-381000" lvl="0" marL="457200" rtl="0" algn="ctr">
              <a:lnSpc>
                <a:spcPct val="115000"/>
              </a:lnSpc>
              <a:spcBef>
                <a:spcPts val="0"/>
              </a:spcBef>
              <a:spcAft>
                <a:spcPts val="0"/>
              </a:spcAft>
              <a:buClr>
                <a:schemeClr val="lt1"/>
              </a:buClr>
              <a:buSzPts val="2200"/>
              <a:buNone/>
            </a:pPr>
            <a:r>
              <a:rPr b="1" lang="en-US"/>
              <a:t>Best Practices</a:t>
            </a:r>
            <a:endParaRPr b="1"/>
          </a:p>
        </p:txBody>
      </p:sp>
      <p:sp>
        <p:nvSpPr>
          <p:cNvPr id="772" name="Google Shape;772;p89"/>
          <p:cNvSpPr txBox="1"/>
          <p:nvPr>
            <p:ph idx="7" type="body"/>
          </p:nvPr>
        </p:nvSpPr>
        <p:spPr>
          <a:xfrm>
            <a:off x="12100825" y="4454250"/>
            <a:ext cx="5547300" cy="4918200"/>
          </a:xfrm>
          <a:prstGeom prst="rect">
            <a:avLst/>
          </a:prstGeom>
          <a:noFill/>
          <a:ln>
            <a:noFill/>
          </a:ln>
        </p:spPr>
        <p:txBody>
          <a:bodyPr anchorCtr="0" anchor="t" bIns="182875" lIns="182875" spcFirstLastPara="1" rIns="182875" wrap="square" tIns="274300">
            <a:noAutofit/>
          </a:bodyPr>
          <a:lstStyle/>
          <a:p>
            <a:pPr indent="-355600" lvl="0" marL="457200" rtl="0" algn="l">
              <a:lnSpc>
                <a:spcPct val="115000"/>
              </a:lnSpc>
              <a:spcBef>
                <a:spcPts val="0"/>
              </a:spcBef>
              <a:spcAft>
                <a:spcPts val="0"/>
              </a:spcAft>
              <a:buSzPts val="2000"/>
              <a:buChar char="●"/>
            </a:pPr>
            <a:r>
              <a:rPr lang="en-US" sz="2000"/>
              <a:t>Implement batching/chunking for large payloads (e.g., splitting large timelines or CSVs)</a:t>
            </a:r>
            <a:endParaRPr sz="2000"/>
          </a:p>
          <a:p>
            <a:pPr indent="-355600" lvl="0" marL="457200" rtl="0" algn="l">
              <a:lnSpc>
                <a:spcPct val="115000"/>
              </a:lnSpc>
              <a:spcBef>
                <a:spcPts val="0"/>
              </a:spcBef>
              <a:spcAft>
                <a:spcPts val="0"/>
              </a:spcAft>
              <a:buSzPts val="2000"/>
              <a:buChar char="●"/>
            </a:pPr>
            <a:r>
              <a:rPr lang="en-US" sz="2000"/>
              <a:t>Use modular scripts or SOAR actions for automation and repeatability</a:t>
            </a:r>
            <a:endParaRPr sz="2000"/>
          </a:p>
          <a:p>
            <a:pPr indent="-355600" lvl="0" marL="457200" rtl="0" algn="l">
              <a:lnSpc>
                <a:spcPct val="115000"/>
              </a:lnSpc>
              <a:spcBef>
                <a:spcPts val="0"/>
              </a:spcBef>
              <a:spcAft>
                <a:spcPts val="0"/>
              </a:spcAft>
              <a:buSzPts val="2000"/>
              <a:buChar char="●"/>
            </a:pPr>
            <a:r>
              <a:rPr lang="en-US" sz="2000"/>
              <a:t>Add rich metadata to each event:hostname, username, artifact_type, and case_id</a:t>
            </a:r>
            <a:endParaRPr sz="2000"/>
          </a:p>
          <a:p>
            <a:pPr indent="-355600" lvl="0" marL="457200" rtl="0" algn="l">
              <a:lnSpc>
                <a:spcPct val="115000"/>
              </a:lnSpc>
              <a:spcBef>
                <a:spcPts val="0"/>
              </a:spcBef>
              <a:spcAft>
                <a:spcPts val="0"/>
              </a:spcAft>
              <a:buSzPts val="2000"/>
              <a:buChar char="●"/>
            </a:pPr>
            <a:r>
              <a:rPr lang="en-US" sz="2000"/>
              <a:t>Apply consistent source types for clean ingestion (browserhistory, super_timeline, etc.)</a:t>
            </a:r>
            <a:endParaRPr sz="2000"/>
          </a:p>
          <a:p>
            <a:pPr indent="-355600" lvl="0" marL="457200" rtl="0" algn="l">
              <a:lnSpc>
                <a:spcPct val="115000"/>
              </a:lnSpc>
              <a:spcBef>
                <a:spcPts val="0"/>
              </a:spcBef>
              <a:spcAft>
                <a:spcPts val="0"/>
              </a:spcAft>
              <a:buSzPts val="2000"/>
              <a:buChar char="●"/>
            </a:pPr>
            <a:r>
              <a:rPr lang="en-US" sz="2000"/>
              <a:t>TEST, TEST, and TEST SOME MORE!</a:t>
            </a:r>
            <a:endParaRPr sz="2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0"/>
          <p:cNvSpPr txBox="1"/>
          <p:nvPr>
            <p:ph type="title"/>
          </p:nvPr>
        </p:nvSpPr>
        <p:spPr>
          <a:xfrm>
            <a:off x="914400" y="874932"/>
            <a:ext cx="16459200" cy="1538400"/>
          </a:xfrm>
          <a:prstGeom prst="rect">
            <a:avLst/>
          </a:prstGeom>
          <a:noFill/>
          <a:ln>
            <a:noFill/>
          </a:ln>
        </p:spPr>
        <p:txBody>
          <a:bodyPr anchorCtr="0" anchor="b" bIns="0" lIns="0" spcFirstLastPara="1" rIns="0" wrap="square" tIns="0">
            <a:normAutofit/>
          </a:bodyPr>
          <a:lstStyle/>
          <a:p>
            <a:pPr indent="0" lvl="0" marL="0" rtl="0" algn="l">
              <a:lnSpc>
                <a:spcPct val="85000"/>
              </a:lnSpc>
              <a:spcBef>
                <a:spcPts val="0"/>
              </a:spcBef>
              <a:spcAft>
                <a:spcPts val="0"/>
              </a:spcAft>
              <a:buClr>
                <a:schemeClr val="lt1"/>
              </a:buClr>
              <a:buSzPts val="6000"/>
              <a:buNone/>
            </a:pPr>
            <a:r>
              <a:rPr lang="en-US"/>
              <a:t>HEC Configuration Deep Dive</a:t>
            </a:r>
            <a:endParaRPr/>
          </a:p>
        </p:txBody>
      </p:sp>
      <p:sp>
        <p:nvSpPr>
          <p:cNvPr id="778" name="Google Shape;778;p90"/>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lt1"/>
              </a:buClr>
              <a:buSzPts val="3000"/>
              <a:buFont typeface="Lexend"/>
              <a:buNone/>
            </a:pPr>
            <a:r>
              <a:rPr lang="en-US"/>
              <a:t>Requirements · Limitations · Best Practices</a:t>
            </a:r>
            <a:endParaRPr/>
          </a:p>
        </p:txBody>
      </p:sp>
      <p:sp>
        <p:nvSpPr>
          <p:cNvPr id="779" name="Google Shape;779;p90"/>
          <p:cNvSpPr txBox="1"/>
          <p:nvPr>
            <p:ph idx="2" type="body"/>
          </p:nvPr>
        </p:nvSpPr>
        <p:spPr>
          <a:xfrm>
            <a:off x="3974549" y="9372600"/>
            <a:ext cx="10888200" cy="529200"/>
          </a:xfrm>
          <a:prstGeom prst="rect">
            <a:avLst/>
          </a:prstGeom>
          <a:noFill/>
          <a:ln>
            <a:noFill/>
          </a:ln>
        </p:spPr>
        <p:txBody>
          <a:bodyPr anchorCtr="0" anchor="t" bIns="0" lIns="0" spcFirstLastPara="1" rIns="0" wrap="square" tIns="0">
            <a:noAutofit/>
          </a:bodyPr>
          <a:lstStyle/>
          <a:p>
            <a:pPr indent="0" lvl="0" marL="76200" rtl="0" algn="ctr">
              <a:lnSpc>
                <a:spcPct val="115000"/>
              </a:lnSpc>
              <a:spcBef>
                <a:spcPts val="0"/>
              </a:spcBef>
              <a:spcAft>
                <a:spcPts val="0"/>
              </a:spcAft>
              <a:buSzPts val="2400"/>
              <a:buNone/>
            </a:pPr>
            <a:r>
              <a:rPr lang="en-US"/>
              <a:t>https://docs.splunk.com/Documentation/Splunk/9.4.2/Admin/Limitsconf</a:t>
            </a:r>
            <a:endParaRPr/>
          </a:p>
        </p:txBody>
      </p:sp>
      <p:pic>
        <p:nvPicPr>
          <p:cNvPr id="780" name="Google Shape;780;p90"/>
          <p:cNvPicPr preferRelativeResize="0"/>
          <p:nvPr/>
        </p:nvPicPr>
        <p:blipFill rotWithShape="1">
          <a:blip r:embed="rId3">
            <a:alphaModFix/>
          </a:blip>
          <a:srcRect b="0" l="0" r="0" t="0"/>
          <a:stretch/>
        </p:blipFill>
        <p:spPr>
          <a:xfrm>
            <a:off x="3212873" y="3390323"/>
            <a:ext cx="11862254" cy="58361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descr="A screenshot of a computer program" id="785" name="Google Shape;785;p91"/>
          <p:cNvPicPr preferRelativeResize="0"/>
          <p:nvPr/>
        </p:nvPicPr>
        <p:blipFill rotWithShape="1">
          <a:blip r:embed="rId3">
            <a:alphaModFix/>
          </a:blip>
          <a:srcRect b="0" l="0" r="0" t="0"/>
          <a:stretch/>
        </p:blipFill>
        <p:spPr>
          <a:xfrm>
            <a:off x="4334336" y="148015"/>
            <a:ext cx="9619329" cy="999097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descr="A screen shot of a computer program&#10;&#10;AI-generated content may be incorrect." id="790" name="Google Shape;790;p92"/>
          <p:cNvPicPr preferRelativeResize="0"/>
          <p:nvPr/>
        </p:nvPicPr>
        <p:blipFill rotWithShape="1">
          <a:blip r:embed="rId3">
            <a:alphaModFix/>
          </a:blip>
          <a:srcRect b="0" l="0" r="0" t="0"/>
          <a:stretch/>
        </p:blipFill>
        <p:spPr>
          <a:xfrm>
            <a:off x="4251018" y="130090"/>
            <a:ext cx="9785964" cy="100268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3"/>
          <p:cNvSpPr txBox="1"/>
          <p:nvPr>
            <p:ph type="ctrTitle"/>
          </p:nvPr>
        </p:nvSpPr>
        <p:spPr>
          <a:xfrm>
            <a:off x="1371600" y="1943100"/>
            <a:ext cx="15544800" cy="64008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14000"/>
              <a:buFont typeface="Lexend"/>
              <a:buNone/>
            </a:pPr>
            <a:r>
              <a:rPr lang="en-US" sz="11700"/>
              <a:t>Demo</a:t>
            </a:r>
            <a:endParaRPr sz="11700"/>
          </a:p>
          <a:p>
            <a:pPr indent="0" lvl="0" marL="0" rtl="0" algn="ctr">
              <a:lnSpc>
                <a:spcPct val="85000"/>
              </a:lnSpc>
              <a:spcBef>
                <a:spcPts val="0"/>
              </a:spcBef>
              <a:spcAft>
                <a:spcPts val="0"/>
              </a:spcAft>
              <a:buClr>
                <a:schemeClr val="lt1"/>
              </a:buClr>
              <a:buSzPts val="14000"/>
              <a:buFont typeface="Lexend"/>
              <a:buNone/>
            </a:pPr>
            <a:r>
              <a:rPr lang="en-US" sz="11700"/>
              <a:t>Time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4"/>
          <p:cNvSpPr txBox="1"/>
          <p:nvPr>
            <p:ph type="ctrTitle"/>
          </p:nvPr>
        </p:nvSpPr>
        <p:spPr>
          <a:xfrm>
            <a:off x="1371600" y="1943100"/>
            <a:ext cx="15544800" cy="6400800"/>
          </a:xfrm>
          <a:prstGeom prst="rect">
            <a:avLst/>
          </a:prstGeom>
          <a:noFill/>
          <a:ln>
            <a:noFill/>
          </a:ln>
        </p:spPr>
        <p:txBody>
          <a:bodyPr anchorCtr="0" anchor="ctr" bIns="0" lIns="0" spcFirstLastPara="1" rIns="0" wrap="square" tIns="0">
            <a:normAutofit fontScale="90000"/>
          </a:bodyPr>
          <a:lstStyle/>
          <a:p>
            <a:pPr indent="0" lvl="0" marL="0" rtl="0" algn="ctr">
              <a:lnSpc>
                <a:spcPct val="85000"/>
              </a:lnSpc>
              <a:spcBef>
                <a:spcPts val="0"/>
              </a:spcBef>
              <a:spcAft>
                <a:spcPts val="0"/>
              </a:spcAft>
              <a:buSzPct val="111111"/>
              <a:buNone/>
            </a:pPr>
            <a:r>
              <a:rPr lang="en-US"/>
              <a:t>Comprehensive Artifact Collection with KAPE </a:t>
            </a:r>
            <a:br>
              <a:rPr lang="en-US"/>
            </a:br>
            <a:r>
              <a:rPr lang="en-US"/>
              <a:t>&amp; PLASO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5"/>
          <p:cNvSpPr txBox="1"/>
          <p:nvPr>
            <p:ph type="title"/>
          </p:nvPr>
        </p:nvSpPr>
        <p:spPr>
          <a:xfrm>
            <a:off x="914400" y="914400"/>
            <a:ext cx="11007600" cy="1554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4800"/>
              <a:buFont typeface="Lexend"/>
              <a:buNone/>
            </a:pPr>
            <a:r>
              <a:rPr lang="en-US"/>
              <a:t>Kroll Artifact Parser </a:t>
            </a:r>
            <a:br>
              <a:rPr lang="en-US"/>
            </a:br>
            <a:r>
              <a:rPr lang="en-US"/>
              <a:t>and Extractor (KAPE)</a:t>
            </a:r>
            <a:endParaRPr/>
          </a:p>
        </p:txBody>
      </p:sp>
      <p:sp>
        <p:nvSpPr>
          <p:cNvPr id="808" name="Google Shape;808;p95"/>
          <p:cNvSpPr txBox="1"/>
          <p:nvPr>
            <p:ph idx="1" type="subTitle"/>
          </p:nvPr>
        </p:nvSpPr>
        <p:spPr>
          <a:xfrm>
            <a:off x="914400" y="2621275"/>
            <a:ext cx="10143600" cy="914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SzPts val="3000"/>
              <a:buFont typeface="Lexend"/>
              <a:buNone/>
            </a:pPr>
            <a:r>
              <a:rPr lang="en-US"/>
              <a:t>When Local Processing Isn't Enough</a:t>
            </a:r>
            <a:endParaRPr/>
          </a:p>
        </p:txBody>
      </p:sp>
      <p:sp>
        <p:nvSpPr>
          <p:cNvPr id="809" name="Google Shape;809;p95"/>
          <p:cNvSpPr txBox="1"/>
          <p:nvPr>
            <p:ph idx="3" type="body"/>
          </p:nvPr>
        </p:nvSpPr>
        <p:spPr>
          <a:xfrm>
            <a:off x="914400" y="3796752"/>
            <a:ext cx="10143600" cy="5486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Lexend"/>
              <a:buChar char="●"/>
            </a:pPr>
            <a:r>
              <a:rPr lang="en-US"/>
              <a:t>Designed for </a:t>
            </a:r>
            <a:r>
              <a:rPr b="1" lang="en-US"/>
              <a:t>rapid triage</a:t>
            </a:r>
            <a:r>
              <a:rPr lang="en-US"/>
              <a:t> and </a:t>
            </a:r>
            <a:r>
              <a:rPr b="1" lang="en-US"/>
              <a:t>targeted artifact collection</a:t>
            </a:r>
            <a:r>
              <a:rPr lang="en-US"/>
              <a:t> on Windows systems</a:t>
            </a:r>
            <a:endParaRPr/>
          </a:p>
          <a:p>
            <a:pPr indent="-381000" lvl="0" marL="457200" rtl="0" algn="l">
              <a:lnSpc>
                <a:spcPct val="115000"/>
              </a:lnSpc>
              <a:spcBef>
                <a:spcPts val="0"/>
              </a:spcBef>
              <a:spcAft>
                <a:spcPts val="0"/>
              </a:spcAft>
              <a:buSzPts val="2400"/>
              <a:buFont typeface="Lexend"/>
              <a:buChar char="●"/>
            </a:pPr>
            <a:r>
              <a:rPr lang="en-US"/>
              <a:t>Uses pre-defined </a:t>
            </a:r>
            <a:r>
              <a:rPr b="1" lang="en-US"/>
              <a:t>Target definitions</a:t>
            </a:r>
            <a:r>
              <a:rPr lang="en-US"/>
              <a:t> to collect key forensic data:</a:t>
            </a:r>
            <a:endParaRPr/>
          </a:p>
          <a:p>
            <a:pPr indent="-381000" lvl="3" marL="914400" rtl="0" algn="l">
              <a:lnSpc>
                <a:spcPct val="100000"/>
              </a:lnSpc>
              <a:spcBef>
                <a:spcPts val="600"/>
              </a:spcBef>
              <a:spcAft>
                <a:spcPts val="0"/>
              </a:spcAft>
              <a:buSzPts val="2400"/>
              <a:buFont typeface="Arial"/>
              <a:buChar char="•"/>
            </a:pPr>
            <a:r>
              <a:rPr lang="en-US"/>
              <a:t>Registry hives</a:t>
            </a:r>
            <a:endParaRPr/>
          </a:p>
          <a:p>
            <a:pPr indent="-381000" lvl="3" marL="914400" rtl="0" algn="l">
              <a:lnSpc>
                <a:spcPct val="100000"/>
              </a:lnSpc>
              <a:spcBef>
                <a:spcPts val="600"/>
              </a:spcBef>
              <a:spcAft>
                <a:spcPts val="0"/>
              </a:spcAft>
              <a:buSzPts val="2400"/>
              <a:buFont typeface="Arial"/>
              <a:buChar char="•"/>
            </a:pPr>
            <a:r>
              <a:rPr lang="en-US"/>
              <a:t>AmCache</a:t>
            </a:r>
            <a:endParaRPr/>
          </a:p>
          <a:p>
            <a:pPr indent="-381000" lvl="3" marL="914400" rtl="0" algn="l">
              <a:lnSpc>
                <a:spcPct val="100000"/>
              </a:lnSpc>
              <a:spcBef>
                <a:spcPts val="600"/>
              </a:spcBef>
              <a:spcAft>
                <a:spcPts val="0"/>
              </a:spcAft>
              <a:buSzPts val="2400"/>
              <a:buFont typeface="Arial"/>
              <a:buChar char="•"/>
            </a:pPr>
            <a:r>
              <a:rPr lang="en-US"/>
              <a:t>User activity</a:t>
            </a:r>
            <a:endParaRPr/>
          </a:p>
          <a:p>
            <a:pPr indent="-381000" lvl="3" marL="914400" rtl="0" algn="l">
              <a:lnSpc>
                <a:spcPct val="100000"/>
              </a:lnSpc>
              <a:spcBef>
                <a:spcPts val="600"/>
              </a:spcBef>
              <a:spcAft>
                <a:spcPts val="0"/>
              </a:spcAft>
              <a:buSzPts val="2400"/>
              <a:buFont typeface="Arial"/>
              <a:buChar char="•"/>
            </a:pPr>
            <a:r>
              <a:rPr lang="en-US"/>
              <a:t>USB history</a:t>
            </a:r>
            <a:endParaRPr/>
          </a:p>
          <a:p>
            <a:pPr indent="-381000" lvl="3" marL="914400" rtl="0" algn="l">
              <a:lnSpc>
                <a:spcPct val="100000"/>
              </a:lnSpc>
              <a:spcBef>
                <a:spcPts val="600"/>
              </a:spcBef>
              <a:spcAft>
                <a:spcPts val="0"/>
              </a:spcAft>
              <a:buSzPts val="2400"/>
              <a:buFont typeface="Arial"/>
              <a:buChar char="•"/>
            </a:pPr>
            <a:r>
              <a:rPr lang="en-US"/>
              <a:t>LNK files, Prefetch, etc.</a:t>
            </a:r>
            <a:br>
              <a:rPr lang="en-US"/>
            </a:br>
            <a:endParaRPr/>
          </a:p>
          <a:p>
            <a:pPr indent="-381000" lvl="0" marL="457200" rtl="0" algn="l">
              <a:lnSpc>
                <a:spcPct val="115000"/>
              </a:lnSpc>
              <a:spcBef>
                <a:spcPts val="0"/>
              </a:spcBef>
              <a:spcAft>
                <a:spcPts val="0"/>
              </a:spcAft>
              <a:buSzPts val="2400"/>
              <a:buFont typeface="Lexend"/>
              <a:buChar char="●"/>
            </a:pPr>
            <a:r>
              <a:rPr lang="en-US"/>
              <a:t>Portable and scriptable — </a:t>
            </a:r>
            <a:r>
              <a:rPr b="1" lang="en-US"/>
              <a:t>ideal for remote automation</a:t>
            </a:r>
            <a:endParaRPr/>
          </a:p>
          <a:p>
            <a:pPr indent="-381000" lvl="0" marL="457200" rtl="0" algn="l">
              <a:lnSpc>
                <a:spcPct val="115000"/>
              </a:lnSpc>
              <a:spcBef>
                <a:spcPts val="0"/>
              </a:spcBef>
              <a:spcAft>
                <a:spcPts val="0"/>
              </a:spcAft>
              <a:buSzPts val="2400"/>
              <a:buFont typeface="Lexend"/>
              <a:buChar char="●"/>
            </a:pPr>
            <a:r>
              <a:rPr lang="en-US"/>
              <a:t>Perfect handoff point to </a:t>
            </a:r>
            <a:r>
              <a:rPr b="1" lang="en-US"/>
              <a:t>Plaso</a:t>
            </a:r>
            <a:r>
              <a:rPr lang="en-US"/>
              <a:t> or other timeline tools</a:t>
            </a:r>
            <a:endParaRPr/>
          </a:p>
        </p:txBody>
      </p:sp>
      <p:pic>
        <p:nvPicPr>
          <p:cNvPr descr="A screenshot of a computer" id="810" name="Google Shape;810;p95"/>
          <p:cNvPicPr preferRelativeResize="0"/>
          <p:nvPr>
            <p:ph idx="2" type="pic"/>
          </p:nvPr>
        </p:nvPicPr>
        <p:blipFill rotWithShape="1">
          <a:blip r:embed="rId3">
            <a:alphaModFix/>
          </a:blip>
          <a:srcRect b="0" l="424" r="423" t="0"/>
          <a:stretch/>
        </p:blipFill>
        <p:spPr>
          <a:xfrm>
            <a:off x="11644225" y="0"/>
            <a:ext cx="6505650" cy="10287000"/>
          </a:xfrm>
          <a:prstGeom prst="rect">
            <a:avLst/>
          </a:prstGeom>
          <a:solidFill>
            <a:schemeClr val="lt2"/>
          </a:solidFill>
          <a:ln>
            <a:noFill/>
          </a:ln>
        </p:spPr>
      </p:pic>
      <p:sp>
        <p:nvSpPr>
          <p:cNvPr id="811" name="Google Shape;811;p95"/>
          <p:cNvSpPr txBox="1"/>
          <p:nvPr/>
        </p:nvSpPr>
        <p:spPr>
          <a:xfrm>
            <a:off x="4907675" y="5092125"/>
            <a:ext cx="3517800" cy="2539800"/>
          </a:xfrm>
          <a:prstGeom prst="rect">
            <a:avLst/>
          </a:prstGeom>
          <a:noFill/>
          <a:ln>
            <a:noFill/>
          </a:ln>
        </p:spPr>
        <p:txBody>
          <a:bodyPr anchorCtr="0" anchor="t" bIns="45700" lIns="91425" spcFirstLastPara="1" rIns="91425" wrap="square" tIns="45700">
            <a:spAutoFit/>
          </a:bodyPr>
          <a:lstStyle/>
          <a:p>
            <a:pPr indent="-381000" lvl="3" marL="91440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Lexend"/>
                <a:ea typeface="Lexend"/>
                <a:cs typeface="Lexend"/>
                <a:sym typeface="Lexend"/>
              </a:rPr>
              <a:t>$MFT</a:t>
            </a:r>
            <a:endParaRPr/>
          </a:p>
          <a:p>
            <a:pPr indent="-381000" lvl="3" marL="914400" marR="0" rtl="0" algn="l">
              <a:lnSpc>
                <a:spcPct val="100000"/>
              </a:lnSpc>
              <a:spcBef>
                <a:spcPts val="600"/>
              </a:spcBef>
              <a:spcAft>
                <a:spcPts val="0"/>
              </a:spcAft>
              <a:buClr>
                <a:srgbClr val="FFFFFF"/>
              </a:buClr>
              <a:buSzPts val="2400"/>
              <a:buFont typeface="Arial"/>
              <a:buChar char="•"/>
            </a:pPr>
            <a:r>
              <a:rPr b="0" i="0" lang="en-US" sz="2400" u="none" cap="none" strike="noStrike">
                <a:solidFill>
                  <a:srgbClr val="FFFFFF"/>
                </a:solidFill>
                <a:latin typeface="Lexend"/>
                <a:ea typeface="Lexend"/>
                <a:cs typeface="Lexend"/>
                <a:sym typeface="Lexend"/>
              </a:rPr>
              <a:t>Browser Data</a:t>
            </a:r>
            <a:endParaRPr/>
          </a:p>
          <a:p>
            <a:pPr indent="-381000" lvl="3" marL="914400" marR="0" rtl="0" algn="l">
              <a:lnSpc>
                <a:spcPct val="100000"/>
              </a:lnSpc>
              <a:spcBef>
                <a:spcPts val="600"/>
              </a:spcBef>
              <a:spcAft>
                <a:spcPts val="0"/>
              </a:spcAft>
              <a:buClr>
                <a:srgbClr val="FFFFFF"/>
              </a:buClr>
              <a:buSzPts val="2400"/>
              <a:buFont typeface="Arial"/>
              <a:buChar char="•"/>
            </a:pPr>
            <a:r>
              <a:rPr b="0" i="0" lang="en-US" sz="2400" u="none" cap="none" strike="noStrike">
                <a:solidFill>
                  <a:srgbClr val="FFFFFF"/>
                </a:solidFill>
                <a:latin typeface="Lexend"/>
                <a:ea typeface="Lexend"/>
                <a:cs typeface="Lexend"/>
                <a:sym typeface="Lexend"/>
              </a:rPr>
              <a:t>Shellbags</a:t>
            </a:r>
            <a:endParaRPr b="0" i="0" sz="2400" u="none" cap="none" strike="noStrike">
              <a:solidFill>
                <a:srgbClr val="FFFFFF"/>
              </a:solidFill>
              <a:latin typeface="Lexend"/>
              <a:ea typeface="Lexend"/>
              <a:cs typeface="Lexend"/>
              <a:sym typeface="Lexend"/>
            </a:endParaRPr>
          </a:p>
          <a:p>
            <a:pPr indent="-381000" lvl="3" marL="914400" marR="0" rtl="0" algn="l">
              <a:lnSpc>
                <a:spcPct val="100000"/>
              </a:lnSpc>
              <a:spcBef>
                <a:spcPts val="600"/>
              </a:spcBef>
              <a:spcAft>
                <a:spcPts val="0"/>
              </a:spcAft>
              <a:buClr>
                <a:srgbClr val="FFFFFF"/>
              </a:buClr>
              <a:buSzPts val="2400"/>
              <a:buFont typeface="Arial"/>
              <a:buChar char="•"/>
            </a:pPr>
            <a:r>
              <a:rPr b="0" i="0" lang="en-US" sz="2400" u="none" cap="none" strike="noStrike">
                <a:solidFill>
                  <a:srgbClr val="FFFFFF"/>
                </a:solidFill>
                <a:latin typeface="Lexend"/>
                <a:ea typeface="Lexend"/>
                <a:cs typeface="Lexend"/>
                <a:sym typeface="Lexend"/>
              </a:rPr>
              <a:t>SRUM</a:t>
            </a:r>
            <a:endParaRPr/>
          </a:p>
          <a:p>
            <a:pPr indent="-381000" lvl="3" marL="914400" marR="0" rtl="0" algn="l">
              <a:lnSpc>
                <a:spcPct val="100000"/>
              </a:lnSpc>
              <a:spcBef>
                <a:spcPts val="600"/>
              </a:spcBef>
              <a:spcAft>
                <a:spcPts val="0"/>
              </a:spcAft>
              <a:buClr>
                <a:srgbClr val="FFFFFF"/>
              </a:buClr>
              <a:buSzPts val="2400"/>
              <a:buFont typeface="Arial"/>
              <a:buChar char="•"/>
            </a:pPr>
            <a:r>
              <a:rPr b="0" i="0" lang="en-US" sz="2400" u="none" cap="none" strike="noStrike">
                <a:solidFill>
                  <a:srgbClr val="FFFFFF"/>
                </a:solidFill>
                <a:latin typeface="Lexend"/>
                <a:ea typeface="Lexend"/>
                <a:cs typeface="Lexend"/>
                <a:sym typeface="Lexend"/>
              </a:rPr>
              <a:t>A LOT!!!!</a:t>
            </a:r>
            <a:endParaRPr/>
          </a:p>
          <a:p>
            <a:pPr indent="0" lvl="3" marL="91440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6"/>
          <p:cNvSpPr txBox="1"/>
          <p:nvPr>
            <p:ph type="title"/>
          </p:nvPr>
        </p:nvSpPr>
        <p:spPr>
          <a:xfrm>
            <a:off x="914400" y="914400"/>
            <a:ext cx="16459200" cy="1538400"/>
          </a:xfrm>
          <a:prstGeom prst="rect">
            <a:avLst/>
          </a:prstGeom>
          <a:noFill/>
          <a:ln>
            <a:noFill/>
          </a:ln>
        </p:spPr>
        <p:txBody>
          <a:bodyPr anchorCtr="0" anchor="b" bIns="0" lIns="0" spcFirstLastPara="1" rIns="0" wrap="square" tIns="0">
            <a:noAutofit/>
          </a:bodyPr>
          <a:lstStyle/>
          <a:p>
            <a:pPr indent="0" lvl="0" marL="0" marR="0" rtl="0" algn="l">
              <a:lnSpc>
                <a:spcPct val="85000"/>
              </a:lnSpc>
              <a:spcBef>
                <a:spcPts val="0"/>
              </a:spcBef>
              <a:spcAft>
                <a:spcPts val="0"/>
              </a:spcAft>
              <a:buSzPts val="6000"/>
              <a:buFont typeface="Lexend"/>
              <a:buNone/>
            </a:pPr>
            <a:r>
              <a:rPr b="1" i="0" lang="en-US" sz="4800" u="none" cap="none" strike="noStrike">
                <a:solidFill>
                  <a:srgbClr val="FFFFFF"/>
                </a:solidFill>
                <a:latin typeface="Lexend"/>
                <a:ea typeface="Lexend"/>
                <a:cs typeface="Lexend"/>
                <a:sym typeface="Lexend"/>
              </a:rPr>
              <a:t>Kroll Artifact Parser and Extractor (KAPE)</a:t>
            </a:r>
            <a:endParaRPr/>
          </a:p>
        </p:txBody>
      </p:sp>
      <p:sp>
        <p:nvSpPr>
          <p:cNvPr id="817" name="Google Shape;817;p96"/>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SzPts val="3000"/>
              <a:buFont typeface="Lexend"/>
              <a:buNone/>
            </a:pPr>
            <a:r>
              <a:rPr lang="en-US"/>
              <a:t>From Quick Triage to Full-Scope Forensics</a:t>
            </a:r>
            <a:endParaRPr/>
          </a:p>
        </p:txBody>
      </p:sp>
      <p:pic>
        <p:nvPicPr>
          <p:cNvPr descr="A screenshot of a computer" id="818" name="Google Shape;818;p96"/>
          <p:cNvPicPr preferRelativeResize="0"/>
          <p:nvPr/>
        </p:nvPicPr>
        <p:blipFill rotWithShape="1">
          <a:blip r:embed="rId3">
            <a:alphaModFix/>
          </a:blip>
          <a:srcRect b="0" l="0" r="0" t="0"/>
          <a:stretch/>
        </p:blipFill>
        <p:spPr>
          <a:xfrm>
            <a:off x="914400" y="4114683"/>
            <a:ext cx="16459199" cy="50985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97"/>
          <p:cNvSpPr txBox="1"/>
          <p:nvPr>
            <p:ph type="title"/>
          </p:nvPr>
        </p:nvSpPr>
        <p:spPr>
          <a:xfrm>
            <a:off x="914400" y="914400"/>
            <a:ext cx="16459200" cy="1538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4800"/>
              <a:buFont typeface="Lexend"/>
              <a:buNone/>
            </a:pPr>
            <a:r>
              <a:rPr lang="en-US"/>
              <a:t>Plaso (log2timeline)</a:t>
            </a:r>
            <a:endParaRPr/>
          </a:p>
        </p:txBody>
      </p:sp>
      <p:sp>
        <p:nvSpPr>
          <p:cNvPr id="824" name="Google Shape;824;p97"/>
          <p:cNvSpPr txBox="1"/>
          <p:nvPr>
            <p:ph idx="1" type="subTitle"/>
          </p:nvPr>
        </p:nvSpPr>
        <p:spPr>
          <a:xfrm>
            <a:off x="914400" y="2625450"/>
            <a:ext cx="10956900" cy="914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000"/>
              <a:buFont typeface="Lexend"/>
              <a:buNone/>
            </a:pPr>
            <a:r>
              <a:rPr lang="en-US" sz="2800"/>
              <a:t>S</a:t>
            </a:r>
            <a:r>
              <a:rPr lang="en-US" sz="2800"/>
              <a:t>uper timeline all the things, is a Python-based engine used by several tools for automatic creation of timelines.</a:t>
            </a:r>
            <a:endParaRPr sz="2800"/>
          </a:p>
        </p:txBody>
      </p:sp>
      <p:sp>
        <p:nvSpPr>
          <p:cNvPr id="825" name="Google Shape;825;p97"/>
          <p:cNvSpPr txBox="1"/>
          <p:nvPr>
            <p:ph idx="2" type="body"/>
          </p:nvPr>
        </p:nvSpPr>
        <p:spPr>
          <a:xfrm>
            <a:off x="914400" y="4114800"/>
            <a:ext cx="11587200" cy="5486400"/>
          </a:xfrm>
          <a:prstGeom prst="rect">
            <a:avLst/>
          </a:prstGeom>
          <a:noFill/>
          <a:ln>
            <a:noFill/>
          </a:ln>
        </p:spPr>
        <p:txBody>
          <a:bodyPr anchorCtr="0" anchor="t" bIns="0" lIns="0" spcFirstLastPara="1" rIns="0" wrap="square" tIns="0">
            <a:noAutofit/>
          </a:bodyPr>
          <a:lstStyle/>
          <a:p>
            <a:pPr indent="-368300" lvl="0" marL="457200" rtl="0" algn="l">
              <a:lnSpc>
                <a:spcPct val="100000"/>
              </a:lnSpc>
              <a:spcBef>
                <a:spcPts val="0"/>
              </a:spcBef>
              <a:spcAft>
                <a:spcPts val="0"/>
              </a:spcAft>
              <a:buSzPts val="2200"/>
              <a:buFont typeface="Lexend"/>
              <a:buChar char="●"/>
            </a:pPr>
            <a:r>
              <a:rPr lang="en-US" sz="2200"/>
              <a:t>Parses KAPE-collected artifacts into a rich, unified SuperTimeline</a:t>
            </a:r>
            <a:endParaRPr sz="2200"/>
          </a:p>
          <a:p>
            <a:pPr indent="-368300" lvl="0" marL="457200" rtl="0" algn="l">
              <a:lnSpc>
                <a:spcPct val="100000"/>
              </a:lnSpc>
              <a:spcBef>
                <a:spcPts val="1000"/>
              </a:spcBef>
              <a:spcAft>
                <a:spcPts val="0"/>
              </a:spcAft>
              <a:buSzPts val="2200"/>
              <a:buFont typeface="Lexend"/>
              <a:buChar char="●"/>
            </a:pPr>
            <a:r>
              <a:rPr lang="en-US" sz="2200"/>
              <a:t>Supports hundreds of parsers and plugins for deep forensic analysis:</a:t>
            </a:r>
            <a:endParaRPr sz="2200"/>
          </a:p>
          <a:p>
            <a:pPr indent="-368300" lvl="1" marL="914400" rtl="0" algn="l">
              <a:lnSpc>
                <a:spcPct val="100000"/>
              </a:lnSpc>
              <a:spcBef>
                <a:spcPts val="1200"/>
              </a:spcBef>
              <a:spcAft>
                <a:spcPts val="0"/>
              </a:spcAft>
              <a:buSzPts val="2200"/>
              <a:buChar char="‒"/>
            </a:pPr>
            <a:r>
              <a:rPr lang="en-US" sz="2200"/>
              <a:t>Event Logs (EVTX), Web history, Registry, LNK files, Prefetch, $MFT, etc.</a:t>
            </a:r>
            <a:endParaRPr sz="2200"/>
          </a:p>
          <a:p>
            <a:pPr indent="-368300" lvl="0" marL="457200" rtl="0" algn="l">
              <a:lnSpc>
                <a:spcPct val="100000"/>
              </a:lnSpc>
              <a:spcBef>
                <a:spcPts val="1000"/>
              </a:spcBef>
              <a:spcAft>
                <a:spcPts val="0"/>
              </a:spcAft>
              <a:buSzPts val="2200"/>
              <a:buFont typeface="Lexend"/>
              <a:buChar char="●"/>
            </a:pPr>
            <a:r>
              <a:rPr lang="en-US" sz="2200"/>
              <a:t>Normalizes diverse artifacts into a chronological timeline of system/user activity</a:t>
            </a:r>
            <a:endParaRPr sz="2200"/>
          </a:p>
          <a:p>
            <a:pPr indent="-368300" lvl="0" marL="457200" rtl="0" algn="l">
              <a:lnSpc>
                <a:spcPct val="100000"/>
              </a:lnSpc>
              <a:spcBef>
                <a:spcPts val="1000"/>
              </a:spcBef>
              <a:spcAft>
                <a:spcPts val="0"/>
              </a:spcAft>
              <a:buSzPts val="2200"/>
              <a:buFont typeface="Lexend"/>
              <a:buChar char="●"/>
            </a:pPr>
            <a:r>
              <a:rPr lang="en-US" sz="2200"/>
              <a:t>Scalable and efficient processing of large data volumes</a:t>
            </a:r>
            <a:endParaRPr sz="2200"/>
          </a:p>
          <a:p>
            <a:pPr indent="-368300" lvl="0" marL="457200" rtl="0" algn="l">
              <a:lnSpc>
                <a:spcPct val="100000"/>
              </a:lnSpc>
              <a:spcBef>
                <a:spcPts val="1000"/>
              </a:spcBef>
              <a:spcAft>
                <a:spcPts val="0"/>
              </a:spcAft>
              <a:buSzPts val="2200"/>
              <a:buFont typeface="Lexend"/>
              <a:buChar char="●"/>
            </a:pPr>
            <a:r>
              <a:rPr lang="en-US" sz="2200"/>
              <a:t>Automation and scripting capabilities</a:t>
            </a:r>
            <a:endParaRPr sz="2200"/>
          </a:p>
          <a:p>
            <a:pPr indent="-368300" lvl="0" marL="457200" rtl="0" algn="l">
              <a:lnSpc>
                <a:spcPct val="100000"/>
              </a:lnSpc>
              <a:spcBef>
                <a:spcPts val="1000"/>
              </a:spcBef>
              <a:spcAft>
                <a:spcPts val="0"/>
              </a:spcAft>
              <a:buSzPts val="2200"/>
              <a:buFont typeface="Lexend"/>
              <a:buChar char="●"/>
            </a:pPr>
            <a:r>
              <a:rPr lang="en-US" sz="2200"/>
              <a:t>Ideal for </a:t>
            </a:r>
            <a:r>
              <a:rPr b="1" lang="en-US" sz="2200"/>
              <a:t>incident reconstruction</a:t>
            </a:r>
            <a:r>
              <a:rPr lang="en-US" sz="2200"/>
              <a:t>, </a:t>
            </a:r>
            <a:r>
              <a:rPr b="1" lang="en-US" sz="2200"/>
              <a:t>insider threat investigations</a:t>
            </a:r>
            <a:r>
              <a:rPr lang="en-US" sz="2200"/>
              <a:t>, and </a:t>
            </a:r>
            <a:r>
              <a:rPr b="1" lang="en-US" sz="2200"/>
              <a:t>timeline correlation</a:t>
            </a:r>
            <a:endParaRPr sz="2200"/>
          </a:p>
          <a:p>
            <a:pPr indent="-368300" lvl="0" marL="457200" rtl="0" algn="l">
              <a:lnSpc>
                <a:spcPct val="100000"/>
              </a:lnSpc>
              <a:spcBef>
                <a:spcPts val="1000"/>
              </a:spcBef>
              <a:spcAft>
                <a:spcPts val="0"/>
              </a:spcAft>
              <a:buSzPts val="2200"/>
              <a:buFont typeface="Lexend"/>
              <a:buChar char="●"/>
            </a:pPr>
            <a:r>
              <a:rPr lang="en-US" sz="2200"/>
              <a:t>Output formats include:</a:t>
            </a:r>
            <a:endParaRPr sz="2200"/>
          </a:p>
          <a:p>
            <a:pPr indent="-368300" lvl="1" marL="914400" rtl="0" algn="l">
              <a:lnSpc>
                <a:spcPct val="100000"/>
              </a:lnSpc>
              <a:spcBef>
                <a:spcPts val="1200"/>
              </a:spcBef>
              <a:spcAft>
                <a:spcPts val="0"/>
              </a:spcAft>
              <a:buSzPts val="2200"/>
              <a:buChar char="‒"/>
            </a:pPr>
            <a:r>
              <a:rPr lang="en-US" sz="2200"/>
              <a:t>CSV/TSV – easy to audit or open in Excel</a:t>
            </a:r>
            <a:endParaRPr sz="2200"/>
          </a:p>
          <a:p>
            <a:pPr indent="-368300" lvl="1" marL="914400" rtl="0" algn="l">
              <a:lnSpc>
                <a:spcPct val="100000"/>
              </a:lnSpc>
              <a:spcBef>
                <a:spcPts val="1200"/>
              </a:spcBef>
              <a:spcAft>
                <a:spcPts val="0"/>
              </a:spcAft>
              <a:buSzPts val="2200"/>
              <a:buChar char="‒"/>
            </a:pPr>
            <a:r>
              <a:rPr lang="en-US" sz="2200"/>
              <a:t>SQLite – ideal for forensic tooling</a:t>
            </a:r>
            <a:endParaRPr sz="2200"/>
          </a:p>
          <a:p>
            <a:pPr indent="-368300" lvl="1" marL="914400" rtl="0" algn="l">
              <a:lnSpc>
                <a:spcPct val="100000"/>
              </a:lnSpc>
              <a:spcBef>
                <a:spcPts val="1200"/>
              </a:spcBef>
              <a:spcAft>
                <a:spcPts val="1000"/>
              </a:spcAft>
              <a:buSzPts val="2200"/>
              <a:buChar char="‒"/>
            </a:pPr>
            <a:r>
              <a:rPr lang="en-US" sz="2200"/>
              <a:t>JSON – ideal for Splunk ingestion</a:t>
            </a:r>
            <a:endParaRPr sz="2200"/>
          </a:p>
        </p:txBody>
      </p:sp>
      <p:pic>
        <p:nvPicPr>
          <p:cNvPr descr="A cartoon of a tree stump with a cape and a logo&#10;&#10;AI-generated content may be incorrect." id="826" name="Google Shape;826;p97"/>
          <p:cNvPicPr preferRelativeResize="0"/>
          <p:nvPr/>
        </p:nvPicPr>
        <p:blipFill rotWithShape="1">
          <a:blip r:embed="rId3">
            <a:alphaModFix/>
          </a:blip>
          <a:srcRect b="0" l="0" r="0" t="0"/>
          <a:stretch/>
        </p:blipFill>
        <p:spPr>
          <a:xfrm>
            <a:off x="12501597" y="3837038"/>
            <a:ext cx="5535573" cy="55355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0"/>
          <p:cNvSpPr/>
          <p:nvPr>
            <p:ph idx="2" type="pic"/>
          </p:nvPr>
        </p:nvSpPr>
        <p:spPr>
          <a:xfrm>
            <a:off x="1258529" y="2125950"/>
            <a:ext cx="6035100" cy="6035100"/>
          </a:xfrm>
          <a:prstGeom prst="ellipse">
            <a:avLst/>
          </a:prstGeom>
        </p:spPr>
      </p:sp>
      <p:sp>
        <p:nvSpPr>
          <p:cNvPr id="642" name="Google Shape;642;p80"/>
          <p:cNvSpPr txBox="1"/>
          <p:nvPr>
            <p:ph idx="3" type="ctrTitle"/>
          </p:nvPr>
        </p:nvSpPr>
        <p:spPr>
          <a:xfrm>
            <a:off x="8941825" y="2824521"/>
            <a:ext cx="7955100" cy="2469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Alex Robillard</a:t>
            </a:r>
            <a:endParaRPr/>
          </a:p>
        </p:txBody>
      </p:sp>
      <p:pic>
        <p:nvPicPr>
          <p:cNvPr id="643" name="Google Shape;643;p80" title="headshot.jpg.png"/>
          <p:cNvPicPr preferRelativeResize="0"/>
          <p:nvPr>
            <p:ph idx="2" type="pic"/>
          </p:nvPr>
        </p:nvPicPr>
        <p:blipFill rotWithShape="1">
          <a:blip r:embed="rId3">
            <a:alphaModFix/>
          </a:blip>
          <a:srcRect b="26659" l="0" r="0" t="0"/>
          <a:stretch/>
        </p:blipFill>
        <p:spPr>
          <a:xfrm>
            <a:off x="1258525" y="2125950"/>
            <a:ext cx="6035100" cy="6035100"/>
          </a:xfrm>
          <a:prstGeom prst="ellipse">
            <a:avLst/>
          </a:prstGeom>
          <a:noFill/>
          <a:ln>
            <a:noFill/>
          </a:ln>
          <a:effectLst>
            <a:outerShdw blurRad="642938" rotWithShape="0" algn="bl" dir="3540000" dist="276225">
              <a:srgbClr val="000000">
                <a:alpha val="17250"/>
              </a:srgbClr>
            </a:outerShdw>
          </a:effectLst>
        </p:spPr>
      </p:pic>
      <p:sp>
        <p:nvSpPr>
          <p:cNvPr id="644" name="Google Shape;644;p80"/>
          <p:cNvSpPr txBox="1"/>
          <p:nvPr/>
        </p:nvSpPr>
        <p:spPr>
          <a:xfrm>
            <a:off x="8941800" y="5712600"/>
            <a:ext cx="8431800" cy="8445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b="1" lang="en-US" sz="3000">
                <a:solidFill>
                  <a:srgbClr val="FFFFFF"/>
                </a:solidFill>
                <a:latin typeface="Lexend"/>
                <a:ea typeface="Lexend"/>
                <a:cs typeface="Lexend"/>
                <a:sym typeface="Lexend"/>
              </a:rPr>
              <a:t>Lead Detection and Automation Engineer </a:t>
            </a:r>
            <a:endParaRPr b="1" sz="3000">
              <a:solidFill>
                <a:srgbClr val="FFFFFF"/>
              </a:solidFill>
              <a:latin typeface="Lexend"/>
              <a:ea typeface="Lexend"/>
              <a:cs typeface="Lexend"/>
              <a:sym typeface="Lexend"/>
            </a:endParaRPr>
          </a:p>
          <a:p>
            <a:pPr indent="0" lvl="0" marL="0" rtl="0" algn="l">
              <a:lnSpc>
                <a:spcPct val="115000"/>
              </a:lnSpc>
              <a:spcBef>
                <a:spcPts val="0"/>
              </a:spcBef>
              <a:spcAft>
                <a:spcPts val="0"/>
              </a:spcAft>
              <a:buNone/>
            </a:pPr>
            <a:r>
              <a:rPr b="1" lang="en-US" sz="3000">
                <a:solidFill>
                  <a:srgbClr val="FFFFFF"/>
                </a:solidFill>
                <a:latin typeface="Lexend"/>
                <a:ea typeface="Lexend"/>
                <a:cs typeface="Lexend"/>
                <a:sym typeface="Lexend"/>
              </a:rPr>
              <a:t>Insider Risk and Digital Forensics</a:t>
            </a:r>
            <a:endParaRPr b="1" sz="3000">
              <a:solidFill>
                <a:srgbClr val="FFFFFF"/>
              </a:solidFill>
              <a:latin typeface="Lexend"/>
              <a:ea typeface="Lexend"/>
              <a:cs typeface="Lexend"/>
              <a:sym typeface="Lexend"/>
            </a:endParaRPr>
          </a:p>
        </p:txBody>
      </p:sp>
      <p:sp>
        <p:nvSpPr>
          <p:cNvPr id="645" name="Google Shape;645;p80"/>
          <p:cNvSpPr txBox="1"/>
          <p:nvPr/>
        </p:nvSpPr>
        <p:spPr>
          <a:xfrm>
            <a:off x="8941825" y="6727879"/>
            <a:ext cx="7955100" cy="84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2400">
                <a:solidFill>
                  <a:srgbClr val="FFFFFF"/>
                </a:solidFill>
                <a:latin typeface="Lexend"/>
                <a:ea typeface="Lexend"/>
                <a:cs typeface="Lexend"/>
                <a:sym typeface="Lexend"/>
              </a:rPr>
              <a:t>Northwestern Mutual</a:t>
            </a:r>
            <a:endParaRPr sz="2400">
              <a:solidFill>
                <a:srgbClr val="FFFFFF"/>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98"/>
          <p:cNvSpPr txBox="1"/>
          <p:nvPr>
            <p:ph type="title"/>
          </p:nvPr>
        </p:nvSpPr>
        <p:spPr>
          <a:xfrm>
            <a:off x="914400" y="227322"/>
            <a:ext cx="16459200" cy="1538400"/>
          </a:xfrm>
          <a:prstGeom prst="rect">
            <a:avLst/>
          </a:prstGeom>
          <a:noFill/>
          <a:ln>
            <a:noFill/>
          </a:ln>
        </p:spPr>
        <p:txBody>
          <a:bodyPr anchorCtr="0" anchor="b" bIns="0" lIns="0" spcFirstLastPara="1" rIns="0" wrap="square" tIns="0">
            <a:normAutofit/>
          </a:bodyPr>
          <a:lstStyle/>
          <a:p>
            <a:pPr indent="0" lvl="0" marL="0" rtl="0" algn="l">
              <a:lnSpc>
                <a:spcPct val="85000"/>
              </a:lnSpc>
              <a:spcBef>
                <a:spcPts val="0"/>
              </a:spcBef>
              <a:spcAft>
                <a:spcPts val="0"/>
              </a:spcAft>
              <a:buClr>
                <a:schemeClr val="lt1"/>
              </a:buClr>
              <a:buSzPts val="6000"/>
              <a:buNone/>
            </a:pPr>
            <a:r>
              <a:rPr lang="en-US"/>
              <a:t>Supertimeline in Action</a:t>
            </a:r>
            <a:endParaRPr/>
          </a:p>
        </p:txBody>
      </p:sp>
      <p:pic>
        <p:nvPicPr>
          <p:cNvPr descr="A logo of a gear with arrows around it&#10;&#10;AI-generated content may be incorrect." id="832" name="Google Shape;832;p98"/>
          <p:cNvPicPr preferRelativeResize="0"/>
          <p:nvPr/>
        </p:nvPicPr>
        <p:blipFill rotWithShape="1">
          <a:blip r:embed="rId3">
            <a:alphaModFix/>
          </a:blip>
          <a:srcRect b="0" l="0" r="0" t="0"/>
          <a:stretch/>
        </p:blipFill>
        <p:spPr>
          <a:xfrm>
            <a:off x="4551834" y="4297270"/>
            <a:ext cx="625428" cy="625428"/>
          </a:xfrm>
          <a:prstGeom prst="rect">
            <a:avLst/>
          </a:prstGeom>
          <a:noFill/>
          <a:ln>
            <a:noFill/>
          </a:ln>
        </p:spPr>
      </p:pic>
      <p:pic>
        <p:nvPicPr>
          <p:cNvPr descr="Laptop outline" id="833" name="Google Shape;833;p98"/>
          <p:cNvPicPr preferRelativeResize="0"/>
          <p:nvPr/>
        </p:nvPicPr>
        <p:blipFill rotWithShape="1">
          <a:blip r:embed="rId4">
            <a:alphaModFix/>
          </a:blip>
          <a:srcRect b="0" l="0" r="0" t="0"/>
          <a:stretch/>
        </p:blipFill>
        <p:spPr>
          <a:xfrm>
            <a:off x="3871554" y="3694431"/>
            <a:ext cx="1985990" cy="1985990"/>
          </a:xfrm>
          <a:prstGeom prst="rect">
            <a:avLst/>
          </a:prstGeom>
          <a:noFill/>
          <a:ln>
            <a:noFill/>
          </a:ln>
        </p:spPr>
      </p:pic>
      <p:cxnSp>
        <p:nvCxnSpPr>
          <p:cNvPr id="834" name="Google Shape;834;p98"/>
          <p:cNvCxnSpPr>
            <a:stCxn id="835" idx="3"/>
            <a:endCxn id="836" idx="1"/>
          </p:cNvCxnSpPr>
          <p:nvPr/>
        </p:nvCxnSpPr>
        <p:spPr>
          <a:xfrm>
            <a:off x="4484542" y="8288364"/>
            <a:ext cx="1256700" cy="150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37" name="Google Shape;837;p98"/>
          <p:cNvCxnSpPr/>
          <p:nvPr/>
        </p:nvCxnSpPr>
        <p:spPr>
          <a:xfrm>
            <a:off x="9563138" y="4697746"/>
            <a:ext cx="708900" cy="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pic>
        <p:nvPicPr>
          <p:cNvPr descr="A white line drawing of a person&#10;&#10;AI-generated content may be incorrect." id="838" name="Google Shape;838;p98"/>
          <p:cNvPicPr preferRelativeResize="0"/>
          <p:nvPr/>
        </p:nvPicPr>
        <p:blipFill rotWithShape="1">
          <a:blip r:embed="rId5">
            <a:alphaModFix/>
          </a:blip>
          <a:srcRect b="0" l="0" r="0" t="0"/>
          <a:stretch/>
        </p:blipFill>
        <p:spPr>
          <a:xfrm>
            <a:off x="1615618" y="2871800"/>
            <a:ext cx="1120374" cy="1120374"/>
          </a:xfrm>
          <a:prstGeom prst="rect">
            <a:avLst/>
          </a:prstGeom>
          <a:noFill/>
          <a:ln>
            <a:noFill/>
          </a:ln>
        </p:spPr>
      </p:pic>
      <p:pic>
        <p:nvPicPr>
          <p:cNvPr descr="A white lines with a red and orange triangle&#10;&#10;AI-generated content may be incorrect." id="839" name="Google Shape;839;p98"/>
          <p:cNvPicPr preferRelativeResize="0"/>
          <p:nvPr/>
        </p:nvPicPr>
        <p:blipFill rotWithShape="1">
          <a:blip r:embed="rId6">
            <a:alphaModFix/>
          </a:blip>
          <a:srcRect b="0" l="0" r="0" t="0"/>
          <a:stretch/>
        </p:blipFill>
        <p:spPr>
          <a:xfrm>
            <a:off x="1478437" y="4916149"/>
            <a:ext cx="1383768" cy="1383768"/>
          </a:xfrm>
          <a:prstGeom prst="rect">
            <a:avLst/>
          </a:prstGeom>
          <a:noFill/>
          <a:ln>
            <a:noFill/>
          </a:ln>
        </p:spPr>
      </p:pic>
      <p:cxnSp>
        <p:nvCxnSpPr>
          <p:cNvPr id="840" name="Google Shape;840;p98"/>
          <p:cNvCxnSpPr/>
          <p:nvPr/>
        </p:nvCxnSpPr>
        <p:spPr>
          <a:xfrm flipH="1" rot="10800000">
            <a:off x="2888255" y="4687305"/>
            <a:ext cx="1035600" cy="964200"/>
          </a:xfrm>
          <a:prstGeom prst="bentConnector3">
            <a:avLst>
              <a:gd fmla="val 48568" name="adj1"/>
            </a:avLst>
          </a:prstGeom>
          <a:noFill/>
          <a:ln cap="flat" cmpd="sng" w="33325">
            <a:solidFill>
              <a:schemeClr val="lt2"/>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41" name="Google Shape;841;p98"/>
          <p:cNvCxnSpPr/>
          <p:nvPr/>
        </p:nvCxnSpPr>
        <p:spPr>
          <a:xfrm>
            <a:off x="2862204" y="3703495"/>
            <a:ext cx="1061400" cy="984000"/>
          </a:xfrm>
          <a:prstGeom prst="bentConnector3">
            <a:avLst>
              <a:gd fmla="val 50000" name="adj1"/>
            </a:avLst>
          </a:prstGeom>
          <a:noFill/>
          <a:ln cap="flat" cmpd="sng" w="33325">
            <a:solidFill>
              <a:schemeClr val="lt2"/>
            </a:solidFill>
            <a:prstDash val="solid"/>
            <a:round/>
            <a:headEnd len="sm" w="sm" type="none"/>
            <a:tailEnd len="med" w="med" type="triangle"/>
          </a:ln>
          <a:effectLst>
            <a:outerShdw blurRad="34988" rotWithShape="0" dir="5400000" dist="20118">
              <a:srgbClr val="000000">
                <a:alpha val="34900"/>
              </a:srgbClr>
            </a:outerShdw>
          </a:effectLst>
        </p:spPr>
      </p:cxnSp>
      <p:sp>
        <p:nvSpPr>
          <p:cNvPr id="842" name="Google Shape;842;p98"/>
          <p:cNvSpPr txBox="1"/>
          <p:nvPr/>
        </p:nvSpPr>
        <p:spPr>
          <a:xfrm>
            <a:off x="1687072" y="3906425"/>
            <a:ext cx="977400" cy="350100"/>
          </a:xfrm>
          <a:prstGeom prst="rect">
            <a:avLst/>
          </a:prstGeom>
          <a:noFill/>
          <a:ln>
            <a:noFill/>
          </a:ln>
        </p:spPr>
        <p:txBody>
          <a:bodyPr anchorCtr="0" anchor="t" bIns="39975" lIns="79975" spcFirstLastPara="1" rIns="79975" wrap="square" tIns="39975">
            <a:spAutoFit/>
          </a:bodyPr>
          <a:lstStyle/>
          <a:p>
            <a:pPr indent="0" lvl="0" marL="0" marR="0" rtl="0" algn="l">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Analyst</a:t>
            </a:r>
            <a:endParaRPr sz="1224"/>
          </a:p>
        </p:txBody>
      </p:sp>
      <p:sp>
        <p:nvSpPr>
          <p:cNvPr id="843" name="Google Shape;843;p98"/>
          <p:cNvSpPr txBox="1"/>
          <p:nvPr/>
        </p:nvSpPr>
        <p:spPr>
          <a:xfrm>
            <a:off x="1559969" y="6118551"/>
            <a:ext cx="1220700" cy="350100"/>
          </a:xfrm>
          <a:prstGeom prst="rect">
            <a:avLst/>
          </a:prstGeom>
          <a:noFill/>
          <a:ln>
            <a:noFill/>
          </a:ln>
        </p:spPr>
        <p:txBody>
          <a:bodyPr anchorCtr="0" anchor="t" bIns="39975" lIns="79975" spcFirstLastPara="1" rIns="79975" wrap="square" tIns="39975">
            <a:spAutoFit/>
          </a:bodyPr>
          <a:lstStyle/>
          <a:p>
            <a:pPr indent="0" lvl="0" marL="0" marR="0" rtl="0" algn="l">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Detection</a:t>
            </a:r>
            <a:endParaRPr sz="1224"/>
          </a:p>
        </p:txBody>
      </p:sp>
      <p:sp>
        <p:nvSpPr>
          <p:cNvPr id="844" name="Google Shape;844;p98"/>
          <p:cNvSpPr txBox="1"/>
          <p:nvPr/>
        </p:nvSpPr>
        <p:spPr>
          <a:xfrm>
            <a:off x="3949758" y="5350527"/>
            <a:ext cx="1842300" cy="350100"/>
          </a:xfrm>
          <a:prstGeom prst="rect">
            <a:avLst/>
          </a:prstGeom>
          <a:noFill/>
          <a:ln>
            <a:noFill/>
          </a:ln>
        </p:spPr>
        <p:txBody>
          <a:bodyPr anchorCtr="0" anchor="t" bIns="39975" lIns="79975" spcFirstLastPara="1" rIns="79975" wrap="square" tIns="39975">
            <a:spAutoFit/>
          </a:bodyPr>
          <a:lstStyle/>
          <a:p>
            <a:pPr indent="0" lvl="0" marL="0" marR="0" rtl="0" algn="l">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Endpoint Agent</a:t>
            </a:r>
            <a:endParaRPr sz="1224"/>
          </a:p>
        </p:txBody>
      </p:sp>
      <p:sp>
        <p:nvSpPr>
          <p:cNvPr id="845" name="Google Shape;845;p98"/>
          <p:cNvSpPr txBox="1"/>
          <p:nvPr/>
        </p:nvSpPr>
        <p:spPr>
          <a:xfrm>
            <a:off x="5884404" y="5215947"/>
            <a:ext cx="2410500" cy="619200"/>
          </a:xfrm>
          <a:prstGeom prst="rect">
            <a:avLst/>
          </a:prstGeom>
          <a:noFill/>
          <a:ln>
            <a:noFill/>
          </a:ln>
        </p:spPr>
        <p:txBody>
          <a:bodyPr anchorCtr="0" anchor="t" bIns="39975" lIns="79975" spcFirstLastPara="1" rIns="79975" wrap="square" tIns="39975">
            <a:spAutoFit/>
          </a:bodyPr>
          <a:lstStyle/>
          <a:p>
            <a:pPr indent="0" lvl="0" marL="0" marR="0" rtl="0" algn="ctr">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Script</a:t>
            </a:r>
            <a:br>
              <a:rPr b="0" i="0" lang="en-US" sz="1749" u="none" cap="none" strike="noStrike">
                <a:solidFill>
                  <a:schemeClr val="lt1"/>
                </a:solidFill>
                <a:latin typeface="Lexend"/>
                <a:ea typeface="Lexend"/>
                <a:cs typeface="Lexend"/>
                <a:sym typeface="Lexend"/>
              </a:rPr>
            </a:br>
            <a:r>
              <a:rPr b="0" i="0" lang="en-US" sz="1749" u="none" cap="none" strike="noStrike">
                <a:solidFill>
                  <a:schemeClr val="lt1"/>
                </a:solidFill>
                <a:latin typeface="Lexend"/>
                <a:ea typeface="Lexend"/>
                <a:cs typeface="Lexend"/>
                <a:sym typeface="Lexend"/>
              </a:rPr>
              <a:t>(PowerShell/Python)</a:t>
            </a:r>
            <a:endParaRPr sz="1224"/>
          </a:p>
        </p:txBody>
      </p:sp>
      <p:pic>
        <p:nvPicPr>
          <p:cNvPr descr="A white line drawing of a robotic arm" id="846" name="Google Shape;846;p98"/>
          <p:cNvPicPr preferRelativeResize="0"/>
          <p:nvPr/>
        </p:nvPicPr>
        <p:blipFill rotWithShape="1">
          <a:blip r:embed="rId7">
            <a:alphaModFix/>
          </a:blip>
          <a:srcRect b="0" l="0" r="0" t="0"/>
          <a:stretch/>
        </p:blipFill>
        <p:spPr>
          <a:xfrm>
            <a:off x="6556465" y="2365561"/>
            <a:ext cx="1066426" cy="1066426"/>
          </a:xfrm>
          <a:prstGeom prst="rect">
            <a:avLst/>
          </a:prstGeom>
          <a:noFill/>
          <a:ln>
            <a:noFill/>
          </a:ln>
        </p:spPr>
      </p:pic>
      <p:sp>
        <p:nvSpPr>
          <p:cNvPr id="847" name="Google Shape;847;p98"/>
          <p:cNvSpPr txBox="1"/>
          <p:nvPr/>
        </p:nvSpPr>
        <p:spPr>
          <a:xfrm>
            <a:off x="6135042" y="2115070"/>
            <a:ext cx="1909200" cy="350100"/>
          </a:xfrm>
          <a:prstGeom prst="rect">
            <a:avLst/>
          </a:prstGeom>
          <a:noFill/>
          <a:ln>
            <a:noFill/>
          </a:ln>
        </p:spPr>
        <p:txBody>
          <a:bodyPr anchorCtr="0" anchor="t" bIns="39975" lIns="79975" spcFirstLastPara="1" rIns="79975" wrap="square" tIns="39975">
            <a:spAutoFit/>
          </a:bodyPr>
          <a:lstStyle/>
          <a:p>
            <a:pPr indent="0" lvl="0" marL="0" marR="0" rtl="0" algn="l">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KAPE Collection</a:t>
            </a:r>
            <a:endParaRPr sz="1224"/>
          </a:p>
        </p:txBody>
      </p:sp>
      <p:cxnSp>
        <p:nvCxnSpPr>
          <p:cNvPr id="848" name="Google Shape;848;p98"/>
          <p:cNvCxnSpPr/>
          <p:nvPr/>
        </p:nvCxnSpPr>
        <p:spPr>
          <a:xfrm>
            <a:off x="5826069" y="4687426"/>
            <a:ext cx="696900" cy="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49" name="Google Shape;849;p98"/>
          <p:cNvCxnSpPr/>
          <p:nvPr/>
        </p:nvCxnSpPr>
        <p:spPr>
          <a:xfrm>
            <a:off x="7604787" y="4687426"/>
            <a:ext cx="706800" cy="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pic>
        <p:nvPicPr>
          <p:cNvPr descr="A black and white computer server&#10;&#10;AI-generated content may be incorrect." id="850" name="Google Shape;850;p98"/>
          <p:cNvPicPr preferRelativeResize="0"/>
          <p:nvPr/>
        </p:nvPicPr>
        <p:blipFill rotWithShape="1">
          <a:blip r:embed="rId8">
            <a:alphaModFix/>
          </a:blip>
          <a:srcRect b="0" l="0" r="0" t="0"/>
          <a:stretch/>
        </p:blipFill>
        <p:spPr>
          <a:xfrm>
            <a:off x="8324450" y="4064044"/>
            <a:ext cx="1238688" cy="1238688"/>
          </a:xfrm>
          <a:prstGeom prst="rect">
            <a:avLst/>
          </a:prstGeom>
          <a:noFill/>
          <a:ln>
            <a:noFill/>
          </a:ln>
        </p:spPr>
      </p:pic>
      <p:pic>
        <p:nvPicPr>
          <p:cNvPr descr="A white line with a red tick on it" id="851" name="Google Shape;851;p98"/>
          <p:cNvPicPr preferRelativeResize="0"/>
          <p:nvPr/>
        </p:nvPicPr>
        <p:blipFill rotWithShape="1">
          <a:blip r:embed="rId9">
            <a:alphaModFix/>
          </a:blip>
          <a:srcRect b="0" l="0" r="0" t="0"/>
          <a:stretch/>
        </p:blipFill>
        <p:spPr>
          <a:xfrm>
            <a:off x="6510422" y="4108170"/>
            <a:ext cx="1158510" cy="1158510"/>
          </a:xfrm>
          <a:prstGeom prst="rect">
            <a:avLst/>
          </a:prstGeom>
          <a:noFill/>
          <a:ln>
            <a:noFill/>
          </a:ln>
        </p:spPr>
      </p:pic>
      <p:cxnSp>
        <p:nvCxnSpPr>
          <p:cNvPr id="852" name="Google Shape;852;p98"/>
          <p:cNvCxnSpPr>
            <a:stCxn id="846" idx="2"/>
            <a:endCxn id="851" idx="0"/>
          </p:cNvCxnSpPr>
          <p:nvPr/>
        </p:nvCxnSpPr>
        <p:spPr>
          <a:xfrm>
            <a:off x="7089678" y="3431987"/>
            <a:ext cx="0" cy="676200"/>
          </a:xfrm>
          <a:prstGeom prst="straightConnector1">
            <a:avLst/>
          </a:prstGeom>
          <a:noFill/>
          <a:ln cap="flat" cmpd="sng" w="16675">
            <a:solidFill>
              <a:schemeClr val="lt2"/>
            </a:solidFill>
            <a:prstDash val="solid"/>
            <a:round/>
            <a:headEnd len="med" w="med" type="stealth"/>
            <a:tailEnd len="med" w="med" type="stealth"/>
          </a:ln>
        </p:spPr>
      </p:cxnSp>
      <p:pic>
        <p:nvPicPr>
          <p:cNvPr id="853" name="Google Shape;853;p98"/>
          <p:cNvPicPr preferRelativeResize="0"/>
          <p:nvPr/>
        </p:nvPicPr>
        <p:blipFill rotWithShape="1">
          <a:blip r:embed="rId10">
            <a:alphaModFix/>
          </a:blip>
          <a:srcRect b="0" l="0" r="0" t="0"/>
          <a:stretch/>
        </p:blipFill>
        <p:spPr>
          <a:xfrm>
            <a:off x="8408791" y="4166373"/>
            <a:ext cx="1066424" cy="1066424"/>
          </a:xfrm>
          <a:prstGeom prst="rect">
            <a:avLst/>
          </a:prstGeom>
          <a:noFill/>
          <a:ln>
            <a:noFill/>
          </a:ln>
        </p:spPr>
      </p:pic>
      <p:cxnSp>
        <p:nvCxnSpPr>
          <p:cNvPr id="854" name="Google Shape;854;p98"/>
          <p:cNvCxnSpPr/>
          <p:nvPr/>
        </p:nvCxnSpPr>
        <p:spPr>
          <a:xfrm rot="10800000">
            <a:off x="10889418" y="3313808"/>
            <a:ext cx="0" cy="105270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sp>
        <p:nvSpPr>
          <p:cNvPr id="855" name="Google Shape;855;p98"/>
          <p:cNvSpPr/>
          <p:nvPr/>
        </p:nvSpPr>
        <p:spPr>
          <a:xfrm>
            <a:off x="3160719" y="7048494"/>
            <a:ext cx="12629100" cy="2506200"/>
          </a:xfrm>
          <a:prstGeom prst="rect">
            <a:avLst/>
          </a:prstGeom>
          <a:noFill/>
          <a:ln cap="flat" cmpd="sng" w="50000">
            <a:solidFill>
              <a:schemeClr val="lt2"/>
            </a:solidFill>
            <a:prstDash val="solid"/>
            <a:round/>
            <a:headEnd len="sm" w="sm" type="none"/>
            <a:tailEnd len="sm" w="sm" type="none"/>
          </a:ln>
        </p:spPr>
        <p:txBody>
          <a:bodyPr anchorCtr="0" anchor="ctr" bIns="39975" lIns="79975" spcFirstLastPara="1" rIns="79975" wrap="square" tIns="39975">
            <a:noAutofit/>
          </a:bodyPr>
          <a:lstStyle/>
          <a:p>
            <a:pPr indent="0" lvl="0" marL="0" marR="0" rtl="0" algn="ctr">
              <a:lnSpc>
                <a:spcPct val="100000"/>
              </a:lnSpc>
              <a:spcBef>
                <a:spcPts val="0"/>
              </a:spcBef>
              <a:spcAft>
                <a:spcPts val="0"/>
              </a:spcAft>
              <a:buNone/>
            </a:pPr>
            <a:r>
              <a:t/>
            </a:r>
            <a:endParaRPr b="0" i="0" sz="1224" u="none" cap="none" strike="noStrike">
              <a:solidFill>
                <a:schemeClr val="lt1"/>
              </a:solidFill>
              <a:latin typeface="Arial"/>
              <a:ea typeface="Arial"/>
              <a:cs typeface="Arial"/>
              <a:sym typeface="Arial"/>
            </a:endParaRPr>
          </a:p>
        </p:txBody>
      </p:sp>
      <p:cxnSp>
        <p:nvCxnSpPr>
          <p:cNvPr id="856" name="Google Shape;856;p98"/>
          <p:cNvCxnSpPr/>
          <p:nvPr/>
        </p:nvCxnSpPr>
        <p:spPr>
          <a:xfrm>
            <a:off x="10889377" y="4069846"/>
            <a:ext cx="942600" cy="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pic>
        <p:nvPicPr>
          <p:cNvPr descr="A white and pink pipe&#10;&#10;AI-generated content may be incorrect." id="835" name="Google Shape;835;p98"/>
          <p:cNvPicPr preferRelativeResize="0"/>
          <p:nvPr/>
        </p:nvPicPr>
        <p:blipFill rotWithShape="1">
          <a:blip r:embed="rId11">
            <a:alphaModFix/>
          </a:blip>
          <a:srcRect b="0" l="0" r="0" t="0"/>
          <a:stretch/>
        </p:blipFill>
        <p:spPr>
          <a:xfrm>
            <a:off x="3655884" y="7874035"/>
            <a:ext cx="828658" cy="828658"/>
          </a:xfrm>
          <a:prstGeom prst="rect">
            <a:avLst/>
          </a:prstGeom>
          <a:noFill/>
          <a:ln>
            <a:noFill/>
          </a:ln>
        </p:spPr>
      </p:pic>
      <p:pic>
        <p:nvPicPr>
          <p:cNvPr descr="A white and pink folder&#10;&#10;AI-generated content may be incorrect." id="836" name="Google Shape;836;p98"/>
          <p:cNvPicPr preferRelativeResize="0"/>
          <p:nvPr/>
        </p:nvPicPr>
        <p:blipFill rotWithShape="1">
          <a:blip r:embed="rId12">
            <a:alphaModFix/>
          </a:blip>
          <a:srcRect b="0" l="0" r="0" t="0"/>
          <a:stretch/>
        </p:blipFill>
        <p:spPr>
          <a:xfrm>
            <a:off x="5741309" y="7712175"/>
            <a:ext cx="1155462" cy="1155462"/>
          </a:xfrm>
          <a:prstGeom prst="rect">
            <a:avLst/>
          </a:prstGeom>
          <a:noFill/>
          <a:ln>
            <a:noFill/>
          </a:ln>
        </p:spPr>
      </p:pic>
      <p:pic>
        <p:nvPicPr>
          <p:cNvPr descr="A cartoon of a tree stump with a cape and a logo&#10;&#10;AI-generated content may be incorrect." id="857" name="Google Shape;857;p98"/>
          <p:cNvPicPr preferRelativeResize="0"/>
          <p:nvPr/>
        </p:nvPicPr>
        <p:blipFill rotWithShape="1">
          <a:blip r:embed="rId13">
            <a:alphaModFix/>
          </a:blip>
          <a:srcRect b="0" l="0" r="0" t="0"/>
          <a:stretch/>
        </p:blipFill>
        <p:spPr>
          <a:xfrm>
            <a:off x="7554833" y="7573179"/>
            <a:ext cx="1451979" cy="1451979"/>
          </a:xfrm>
          <a:prstGeom prst="rect">
            <a:avLst/>
          </a:prstGeom>
          <a:noFill/>
          <a:ln>
            <a:noFill/>
          </a:ln>
        </p:spPr>
      </p:pic>
      <p:pic>
        <p:nvPicPr>
          <p:cNvPr descr="A cartoon of a tree stump with a cape and a logo&#10;&#10;AI-generated content may be incorrect." id="858" name="Google Shape;858;p98"/>
          <p:cNvPicPr preferRelativeResize="0"/>
          <p:nvPr/>
        </p:nvPicPr>
        <p:blipFill rotWithShape="1">
          <a:blip r:embed="rId13">
            <a:alphaModFix/>
          </a:blip>
          <a:srcRect b="0" l="0" r="0" t="0"/>
          <a:stretch/>
        </p:blipFill>
        <p:spPr>
          <a:xfrm>
            <a:off x="9510725" y="7060766"/>
            <a:ext cx="927871" cy="927871"/>
          </a:xfrm>
          <a:prstGeom prst="rect">
            <a:avLst/>
          </a:prstGeom>
          <a:noFill/>
          <a:ln>
            <a:noFill/>
          </a:ln>
        </p:spPr>
      </p:pic>
      <p:pic>
        <p:nvPicPr>
          <p:cNvPr descr="A cartoon of a tree stump with a cape and a logo&#10;&#10;AI-generated content may be incorrect." id="859" name="Google Shape;859;p98"/>
          <p:cNvPicPr preferRelativeResize="0"/>
          <p:nvPr/>
        </p:nvPicPr>
        <p:blipFill rotWithShape="1">
          <a:blip r:embed="rId13">
            <a:alphaModFix/>
          </a:blip>
          <a:srcRect b="0" l="0" r="0" t="0"/>
          <a:stretch/>
        </p:blipFill>
        <p:spPr>
          <a:xfrm>
            <a:off x="9506273" y="8398181"/>
            <a:ext cx="927871" cy="927871"/>
          </a:xfrm>
          <a:prstGeom prst="rect">
            <a:avLst/>
          </a:prstGeom>
          <a:noFill/>
          <a:ln>
            <a:noFill/>
          </a:ln>
        </p:spPr>
      </p:pic>
      <p:pic>
        <p:nvPicPr>
          <p:cNvPr descr="A white and pink folder&#10;&#10;AI-generated content may be incorrect." id="860" name="Google Shape;860;p98"/>
          <p:cNvPicPr preferRelativeResize="0"/>
          <p:nvPr/>
        </p:nvPicPr>
        <p:blipFill rotWithShape="1">
          <a:blip r:embed="rId12">
            <a:alphaModFix/>
          </a:blip>
          <a:srcRect b="0" l="0" r="0" t="0"/>
          <a:stretch/>
        </p:blipFill>
        <p:spPr>
          <a:xfrm>
            <a:off x="11092206" y="7087708"/>
            <a:ext cx="927870" cy="927870"/>
          </a:xfrm>
          <a:prstGeom prst="rect">
            <a:avLst/>
          </a:prstGeom>
          <a:noFill/>
          <a:ln>
            <a:noFill/>
          </a:ln>
        </p:spPr>
      </p:pic>
      <p:pic>
        <p:nvPicPr>
          <p:cNvPr id="861" name="Google Shape;861;p98"/>
          <p:cNvPicPr preferRelativeResize="0"/>
          <p:nvPr/>
        </p:nvPicPr>
        <p:blipFill rotWithShape="1">
          <a:blip r:embed="rId14">
            <a:alphaModFix/>
          </a:blip>
          <a:srcRect b="0" l="0" r="0" t="0"/>
          <a:stretch/>
        </p:blipFill>
        <p:spPr>
          <a:xfrm>
            <a:off x="12947675" y="8129220"/>
            <a:ext cx="2717947" cy="1279880"/>
          </a:xfrm>
          <a:prstGeom prst="rect">
            <a:avLst/>
          </a:prstGeom>
          <a:noFill/>
          <a:ln>
            <a:noFill/>
          </a:ln>
        </p:spPr>
      </p:pic>
      <p:pic>
        <p:nvPicPr>
          <p:cNvPr descr="Csv - Free files and folders icons" id="862" name="Google Shape;862;p98"/>
          <p:cNvPicPr preferRelativeResize="0"/>
          <p:nvPr/>
        </p:nvPicPr>
        <p:blipFill rotWithShape="1">
          <a:blip r:embed="rId15">
            <a:alphaModFix/>
          </a:blip>
          <a:srcRect b="0" l="0" r="0" t="0"/>
          <a:stretch/>
        </p:blipFill>
        <p:spPr>
          <a:xfrm>
            <a:off x="11351647" y="7437748"/>
            <a:ext cx="408987" cy="408987"/>
          </a:xfrm>
          <a:prstGeom prst="rect">
            <a:avLst/>
          </a:prstGeom>
          <a:noFill/>
          <a:ln>
            <a:noFill/>
          </a:ln>
        </p:spPr>
      </p:pic>
      <p:pic>
        <p:nvPicPr>
          <p:cNvPr descr="A white and pink folder&#10;&#10;AI-generated content may be incorrect." id="863" name="Google Shape;863;p98"/>
          <p:cNvPicPr preferRelativeResize="0"/>
          <p:nvPr/>
        </p:nvPicPr>
        <p:blipFill rotWithShape="1">
          <a:blip r:embed="rId12">
            <a:alphaModFix/>
          </a:blip>
          <a:srcRect b="0" l="0" r="0" t="0"/>
          <a:stretch/>
        </p:blipFill>
        <p:spPr>
          <a:xfrm>
            <a:off x="11092206" y="8409059"/>
            <a:ext cx="927870" cy="927870"/>
          </a:xfrm>
          <a:prstGeom prst="rect">
            <a:avLst/>
          </a:prstGeom>
          <a:noFill/>
          <a:ln>
            <a:noFill/>
          </a:ln>
        </p:spPr>
      </p:pic>
      <p:pic>
        <p:nvPicPr>
          <p:cNvPr descr="Toric + JSON | Data Integration" id="864" name="Google Shape;864;p98"/>
          <p:cNvPicPr preferRelativeResize="0"/>
          <p:nvPr/>
        </p:nvPicPr>
        <p:blipFill rotWithShape="1">
          <a:blip r:embed="rId16">
            <a:alphaModFix/>
          </a:blip>
          <a:srcRect b="0" l="0" r="0" t="0"/>
          <a:stretch/>
        </p:blipFill>
        <p:spPr>
          <a:xfrm>
            <a:off x="11392630" y="8795293"/>
            <a:ext cx="327021" cy="327021"/>
          </a:xfrm>
          <a:prstGeom prst="rect">
            <a:avLst/>
          </a:prstGeom>
          <a:noFill/>
          <a:ln>
            <a:noFill/>
          </a:ln>
        </p:spPr>
      </p:pic>
      <p:pic>
        <p:nvPicPr>
          <p:cNvPr descr="java - JavaFX: How to create an application icon with notification badge? -  Stack Overflow" id="865" name="Google Shape;865;p98"/>
          <p:cNvPicPr preferRelativeResize="0"/>
          <p:nvPr/>
        </p:nvPicPr>
        <p:blipFill rotWithShape="1">
          <a:blip r:embed="rId17">
            <a:alphaModFix/>
          </a:blip>
          <a:srcRect b="0" l="0" r="0" t="0"/>
          <a:stretch/>
        </p:blipFill>
        <p:spPr>
          <a:xfrm>
            <a:off x="12636031" y="7415774"/>
            <a:ext cx="544491" cy="437960"/>
          </a:xfrm>
          <a:prstGeom prst="rect">
            <a:avLst/>
          </a:prstGeom>
          <a:noFill/>
          <a:ln>
            <a:noFill/>
          </a:ln>
        </p:spPr>
      </p:pic>
      <p:cxnSp>
        <p:nvCxnSpPr>
          <p:cNvPr id="866" name="Google Shape;866;p98"/>
          <p:cNvCxnSpPr/>
          <p:nvPr/>
        </p:nvCxnSpPr>
        <p:spPr>
          <a:xfrm flipH="1" rot="10800000">
            <a:off x="6896771" y="8294498"/>
            <a:ext cx="865800" cy="930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67" name="Google Shape;867;p98"/>
          <p:cNvCxnSpPr>
            <a:endCxn id="858" idx="1"/>
          </p:cNvCxnSpPr>
          <p:nvPr/>
        </p:nvCxnSpPr>
        <p:spPr>
          <a:xfrm flipH="1" rot="10800000">
            <a:off x="8816525" y="7524702"/>
            <a:ext cx="694200" cy="73020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68" name="Google Shape;868;p98"/>
          <p:cNvCxnSpPr>
            <a:endCxn id="859" idx="1"/>
          </p:cNvCxnSpPr>
          <p:nvPr/>
        </p:nvCxnSpPr>
        <p:spPr>
          <a:xfrm>
            <a:off x="8816273" y="8254916"/>
            <a:ext cx="690000" cy="60720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69" name="Google Shape;869;p98"/>
          <p:cNvCxnSpPr/>
          <p:nvPr/>
        </p:nvCxnSpPr>
        <p:spPr>
          <a:xfrm>
            <a:off x="10466055" y="7559476"/>
            <a:ext cx="504000" cy="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70" name="Google Shape;870;p98"/>
          <p:cNvCxnSpPr/>
          <p:nvPr/>
        </p:nvCxnSpPr>
        <p:spPr>
          <a:xfrm>
            <a:off x="10466055" y="8873158"/>
            <a:ext cx="504000" cy="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71" name="Google Shape;871;p98"/>
          <p:cNvCxnSpPr/>
          <p:nvPr/>
        </p:nvCxnSpPr>
        <p:spPr>
          <a:xfrm>
            <a:off x="12132117" y="8867639"/>
            <a:ext cx="504000" cy="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72" name="Google Shape;872;p98"/>
          <p:cNvCxnSpPr/>
          <p:nvPr/>
        </p:nvCxnSpPr>
        <p:spPr>
          <a:xfrm>
            <a:off x="12142313" y="7634753"/>
            <a:ext cx="504000" cy="0"/>
          </a:xfrm>
          <a:prstGeom prst="straightConnector1">
            <a:avLst/>
          </a:prstGeom>
          <a:noFill/>
          <a:ln cap="flat" cmpd="sng" w="33325">
            <a:solidFill>
              <a:srgbClr val="D8D8D8"/>
            </a:solidFill>
            <a:prstDash val="solid"/>
            <a:round/>
            <a:headEnd len="sm" w="sm" type="none"/>
            <a:tailEnd len="med" w="med" type="triangle"/>
          </a:ln>
          <a:effectLst>
            <a:outerShdw blurRad="34988" rotWithShape="0" dir="5400000" dist="20118">
              <a:srgbClr val="000000">
                <a:alpha val="34900"/>
              </a:srgbClr>
            </a:outerShdw>
          </a:effectLst>
        </p:spPr>
      </p:cxnSp>
      <p:cxnSp>
        <p:nvCxnSpPr>
          <p:cNvPr id="873" name="Google Shape;873;p98"/>
          <p:cNvCxnSpPr>
            <a:stCxn id="853" idx="2"/>
            <a:endCxn id="836" idx="0"/>
          </p:cNvCxnSpPr>
          <p:nvPr/>
        </p:nvCxnSpPr>
        <p:spPr>
          <a:xfrm rot="5400000">
            <a:off x="6390803" y="5161097"/>
            <a:ext cx="2479500" cy="2622900"/>
          </a:xfrm>
          <a:prstGeom prst="bentConnector3">
            <a:avLst>
              <a:gd fmla="val 50000" name="adj1"/>
            </a:avLst>
          </a:prstGeom>
          <a:noFill/>
          <a:ln cap="flat" cmpd="sng" w="33325">
            <a:solidFill>
              <a:schemeClr val="lt2"/>
            </a:solidFill>
            <a:prstDash val="solid"/>
            <a:round/>
            <a:headEnd len="med" w="med" type="stealth"/>
            <a:tailEnd len="med" w="med" type="stealth"/>
          </a:ln>
          <a:effectLst>
            <a:outerShdw blurRad="34988" rotWithShape="0" dir="5400000" dist="20118">
              <a:srgbClr val="000000">
                <a:alpha val="34900"/>
              </a:srgbClr>
            </a:outerShdw>
          </a:effectLst>
        </p:spPr>
      </p:cxnSp>
      <p:sp>
        <p:nvSpPr>
          <p:cNvPr id="874" name="Google Shape;874;p98"/>
          <p:cNvSpPr txBox="1"/>
          <p:nvPr/>
        </p:nvSpPr>
        <p:spPr>
          <a:xfrm>
            <a:off x="3710881" y="8893017"/>
            <a:ext cx="718800" cy="309600"/>
          </a:xfrm>
          <a:prstGeom prst="rect">
            <a:avLst/>
          </a:prstGeom>
          <a:noFill/>
          <a:ln>
            <a:noFill/>
          </a:ln>
        </p:spPr>
        <p:txBody>
          <a:bodyPr anchorCtr="0" anchor="t" bIns="39975" lIns="79975" spcFirstLastPara="1" rIns="79975" wrap="square" tIns="39975">
            <a:spAutoFit/>
          </a:bodyPr>
          <a:lstStyle/>
          <a:p>
            <a:pPr indent="0" lvl="0" marL="0" marR="0" rtl="0" algn="l">
              <a:lnSpc>
                <a:spcPct val="85000"/>
              </a:lnSpc>
              <a:spcBef>
                <a:spcPts val="0"/>
              </a:spcBef>
              <a:spcAft>
                <a:spcPts val="0"/>
              </a:spcAft>
              <a:buNone/>
            </a:pPr>
            <a:r>
              <a:rPr b="0" i="0" lang="en-US" sz="1749" u="none" cap="none" strike="noStrike">
                <a:solidFill>
                  <a:schemeClr val="lt1"/>
                </a:solidFill>
                <a:latin typeface="Lexend"/>
                <a:ea typeface="Lexend"/>
                <a:cs typeface="Lexend"/>
                <a:sym typeface="Lexend"/>
              </a:rPr>
              <a:t>Build</a:t>
            </a:r>
            <a:endParaRPr sz="1224"/>
          </a:p>
        </p:txBody>
      </p:sp>
      <p:sp>
        <p:nvSpPr>
          <p:cNvPr id="875" name="Google Shape;875;p98"/>
          <p:cNvSpPr txBox="1"/>
          <p:nvPr/>
        </p:nvSpPr>
        <p:spPr>
          <a:xfrm>
            <a:off x="5512741" y="8740209"/>
            <a:ext cx="1612500" cy="619200"/>
          </a:xfrm>
          <a:prstGeom prst="rect">
            <a:avLst/>
          </a:prstGeom>
          <a:noFill/>
          <a:ln>
            <a:noFill/>
          </a:ln>
        </p:spPr>
        <p:txBody>
          <a:bodyPr anchorCtr="0" anchor="t" bIns="39975" lIns="79975" spcFirstLastPara="1" rIns="79975" wrap="square" tIns="39975">
            <a:spAutoFit/>
          </a:bodyPr>
          <a:lstStyle/>
          <a:p>
            <a:pPr indent="0" lvl="0" marL="0" marR="0" rtl="0" algn="ctr">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Download Remote File</a:t>
            </a:r>
            <a:endParaRPr sz="1224"/>
          </a:p>
        </p:txBody>
      </p:sp>
      <p:sp>
        <p:nvSpPr>
          <p:cNvPr id="876" name="Google Shape;876;p98"/>
          <p:cNvSpPr txBox="1"/>
          <p:nvPr/>
        </p:nvSpPr>
        <p:spPr>
          <a:xfrm>
            <a:off x="7522760" y="8872846"/>
            <a:ext cx="1516200" cy="350100"/>
          </a:xfrm>
          <a:prstGeom prst="rect">
            <a:avLst/>
          </a:prstGeom>
          <a:noFill/>
          <a:ln>
            <a:noFill/>
          </a:ln>
        </p:spPr>
        <p:txBody>
          <a:bodyPr anchorCtr="0" anchor="t" bIns="39975" lIns="79975" spcFirstLastPara="1" rIns="79975" wrap="square" tIns="39975">
            <a:spAutoFit/>
          </a:bodyPr>
          <a:lstStyle/>
          <a:p>
            <a:pPr indent="0" lvl="0" marL="0" marR="0" rtl="0" algn="ctr">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log2timeline</a:t>
            </a:r>
            <a:endParaRPr sz="1224"/>
          </a:p>
        </p:txBody>
      </p:sp>
      <p:sp>
        <p:nvSpPr>
          <p:cNvPr id="877" name="Google Shape;877;p98"/>
          <p:cNvSpPr txBox="1"/>
          <p:nvPr/>
        </p:nvSpPr>
        <p:spPr>
          <a:xfrm>
            <a:off x="9266296" y="7853729"/>
            <a:ext cx="1416600" cy="350100"/>
          </a:xfrm>
          <a:prstGeom prst="rect">
            <a:avLst/>
          </a:prstGeom>
          <a:noFill/>
          <a:ln>
            <a:noFill/>
          </a:ln>
        </p:spPr>
        <p:txBody>
          <a:bodyPr anchorCtr="0" anchor="t" bIns="39975" lIns="79975" spcFirstLastPara="1" rIns="79975" wrap="square" tIns="39975">
            <a:spAutoFit/>
          </a:bodyPr>
          <a:lstStyle/>
          <a:p>
            <a:pPr indent="0" lvl="0" marL="0" marR="0" rtl="0" algn="ctr">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Plaso PSort</a:t>
            </a:r>
            <a:endParaRPr b="0" i="0" sz="1749" u="none" cap="none" strike="noStrike">
              <a:solidFill>
                <a:schemeClr val="lt1"/>
              </a:solidFill>
              <a:latin typeface="Lexend"/>
              <a:ea typeface="Lexend"/>
              <a:cs typeface="Lexend"/>
              <a:sym typeface="Lexend"/>
            </a:endParaRPr>
          </a:p>
        </p:txBody>
      </p:sp>
      <p:sp>
        <p:nvSpPr>
          <p:cNvPr id="878" name="Google Shape;878;p98"/>
          <p:cNvSpPr txBox="1"/>
          <p:nvPr/>
        </p:nvSpPr>
        <p:spPr>
          <a:xfrm>
            <a:off x="9261885" y="9170136"/>
            <a:ext cx="1416600" cy="350100"/>
          </a:xfrm>
          <a:prstGeom prst="rect">
            <a:avLst/>
          </a:prstGeom>
          <a:noFill/>
          <a:ln>
            <a:noFill/>
          </a:ln>
        </p:spPr>
        <p:txBody>
          <a:bodyPr anchorCtr="0" anchor="t" bIns="39975" lIns="79975" spcFirstLastPara="1" rIns="79975" wrap="square" tIns="39975">
            <a:spAutoFit/>
          </a:bodyPr>
          <a:lstStyle/>
          <a:p>
            <a:pPr indent="0" lvl="0" marL="0" marR="0" rtl="0" algn="ctr">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Plaso PSort</a:t>
            </a:r>
            <a:endParaRPr b="0" i="0" sz="1749" u="none" cap="none" strike="noStrike">
              <a:solidFill>
                <a:schemeClr val="lt1"/>
              </a:solidFill>
              <a:latin typeface="Lexend"/>
              <a:ea typeface="Lexend"/>
              <a:cs typeface="Lexend"/>
              <a:sym typeface="Lexend"/>
            </a:endParaRPr>
          </a:p>
        </p:txBody>
      </p:sp>
      <p:sp>
        <p:nvSpPr>
          <p:cNvPr id="879" name="Google Shape;879;p98"/>
          <p:cNvSpPr txBox="1"/>
          <p:nvPr/>
        </p:nvSpPr>
        <p:spPr>
          <a:xfrm>
            <a:off x="10847773" y="7846736"/>
            <a:ext cx="1416600" cy="619200"/>
          </a:xfrm>
          <a:prstGeom prst="rect">
            <a:avLst/>
          </a:prstGeom>
          <a:noFill/>
          <a:ln>
            <a:noFill/>
          </a:ln>
        </p:spPr>
        <p:txBody>
          <a:bodyPr anchorCtr="0" anchor="t" bIns="39975" lIns="79975" spcFirstLastPara="1" rIns="79975" wrap="square" tIns="39975">
            <a:spAutoFit/>
          </a:bodyPr>
          <a:lstStyle/>
          <a:p>
            <a:pPr indent="0" lvl="0" marL="0" marR="0" rtl="0" algn="ctr">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Long Term Storage</a:t>
            </a:r>
            <a:endParaRPr sz="1224"/>
          </a:p>
        </p:txBody>
      </p:sp>
      <p:sp>
        <p:nvSpPr>
          <p:cNvPr id="880" name="Google Shape;880;p98"/>
          <p:cNvSpPr txBox="1"/>
          <p:nvPr/>
        </p:nvSpPr>
        <p:spPr>
          <a:xfrm>
            <a:off x="10685190" y="9170130"/>
            <a:ext cx="1829400" cy="350100"/>
          </a:xfrm>
          <a:prstGeom prst="rect">
            <a:avLst/>
          </a:prstGeom>
          <a:noFill/>
          <a:ln>
            <a:noFill/>
          </a:ln>
        </p:spPr>
        <p:txBody>
          <a:bodyPr anchorCtr="0" anchor="t" bIns="39975" lIns="79975" spcFirstLastPara="1" rIns="79975" wrap="square" tIns="39975">
            <a:spAutoFit/>
          </a:bodyPr>
          <a:lstStyle/>
          <a:p>
            <a:pPr indent="0" lvl="0" marL="0" marR="0" rtl="0" algn="ctr">
              <a:lnSpc>
                <a:spcPct val="100000"/>
              </a:lnSpc>
              <a:spcBef>
                <a:spcPts val="0"/>
              </a:spcBef>
              <a:spcAft>
                <a:spcPts val="0"/>
              </a:spcAft>
              <a:buNone/>
            </a:pPr>
            <a:r>
              <a:rPr b="0" i="0" lang="en-US" sz="1749" u="none" cap="none" strike="noStrike">
                <a:solidFill>
                  <a:schemeClr val="lt1"/>
                </a:solidFill>
                <a:latin typeface="Lexend"/>
                <a:ea typeface="Lexend"/>
                <a:cs typeface="Lexend"/>
                <a:sym typeface="Lexend"/>
              </a:rPr>
              <a:t>SplunkHF/HEC</a:t>
            </a:r>
            <a:endParaRPr sz="1224"/>
          </a:p>
        </p:txBody>
      </p:sp>
      <p:pic>
        <p:nvPicPr>
          <p:cNvPr descr="A screenshot of a chat" id="881" name="Google Shape;881;p98"/>
          <p:cNvPicPr preferRelativeResize="0"/>
          <p:nvPr/>
        </p:nvPicPr>
        <p:blipFill rotWithShape="1">
          <a:blip r:embed="rId18">
            <a:alphaModFix/>
          </a:blip>
          <a:srcRect b="0" l="0" r="0" t="0"/>
          <a:stretch/>
        </p:blipFill>
        <p:spPr>
          <a:xfrm>
            <a:off x="12020077" y="2252717"/>
            <a:ext cx="4163335" cy="1498947"/>
          </a:xfrm>
          <a:prstGeom prst="rect">
            <a:avLst/>
          </a:prstGeom>
          <a:noFill/>
          <a:ln>
            <a:noFill/>
          </a:ln>
        </p:spPr>
      </p:pic>
      <p:pic>
        <p:nvPicPr>
          <p:cNvPr descr="A screenshot of a chat" id="882" name="Google Shape;882;p98"/>
          <p:cNvPicPr preferRelativeResize="0"/>
          <p:nvPr/>
        </p:nvPicPr>
        <p:blipFill rotWithShape="1">
          <a:blip r:embed="rId19">
            <a:alphaModFix/>
          </a:blip>
          <a:srcRect b="0" l="0" r="0" t="0"/>
          <a:stretch/>
        </p:blipFill>
        <p:spPr>
          <a:xfrm>
            <a:off x="13180521" y="7236721"/>
            <a:ext cx="2420187" cy="754756"/>
          </a:xfrm>
          <a:prstGeom prst="rect">
            <a:avLst/>
          </a:prstGeom>
          <a:noFill/>
          <a:ln>
            <a:noFill/>
          </a:ln>
        </p:spPr>
      </p:pic>
      <p:sp>
        <p:nvSpPr>
          <p:cNvPr id="883" name="Google Shape;883;p98"/>
          <p:cNvSpPr txBox="1"/>
          <p:nvPr/>
        </p:nvSpPr>
        <p:spPr>
          <a:xfrm>
            <a:off x="10131325" y="2669140"/>
            <a:ext cx="15162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chemeClr val="lt1"/>
                </a:solidFill>
                <a:latin typeface="Lexend"/>
                <a:ea typeface="Lexend"/>
                <a:cs typeface="Lexend"/>
                <a:sym typeface="Lexend"/>
              </a:rPr>
              <a:t>GitLab</a:t>
            </a:r>
            <a:endParaRPr sz="2600">
              <a:solidFill>
                <a:schemeClr val="lt1"/>
              </a:solidFill>
              <a:latin typeface="Lexend"/>
              <a:ea typeface="Lexend"/>
              <a:cs typeface="Lexend"/>
              <a:sym typeface="Lexend"/>
            </a:endParaRPr>
          </a:p>
        </p:txBody>
      </p:sp>
      <p:sp>
        <p:nvSpPr>
          <p:cNvPr id="884" name="Google Shape;884;p98"/>
          <p:cNvSpPr txBox="1"/>
          <p:nvPr/>
        </p:nvSpPr>
        <p:spPr>
          <a:xfrm>
            <a:off x="10131325" y="4445688"/>
            <a:ext cx="15162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chemeClr val="lt1"/>
                </a:solidFill>
                <a:latin typeface="Lexend"/>
                <a:ea typeface="Lexend"/>
                <a:cs typeface="Lexend"/>
                <a:sym typeface="Lexend"/>
              </a:rPr>
              <a:t>GitLab</a:t>
            </a:r>
            <a:endParaRPr sz="2600">
              <a:solidFill>
                <a:schemeClr val="lt1"/>
              </a:solidFill>
              <a:latin typeface="Lexend"/>
              <a:ea typeface="Lexend"/>
              <a:cs typeface="Lexend"/>
              <a:sym typeface="Lexend"/>
            </a:endParaRPr>
          </a:p>
        </p:txBody>
      </p:sp>
      <p:sp>
        <p:nvSpPr>
          <p:cNvPr id="885" name="Google Shape;885;p98"/>
          <p:cNvSpPr txBox="1"/>
          <p:nvPr/>
        </p:nvSpPr>
        <p:spPr>
          <a:xfrm>
            <a:off x="12006068" y="3799029"/>
            <a:ext cx="15162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chemeClr val="lt1"/>
                </a:solidFill>
                <a:latin typeface="Lexend"/>
                <a:ea typeface="Lexend"/>
                <a:cs typeface="Lexend"/>
                <a:sym typeface="Lexend"/>
              </a:rPr>
              <a:t>Slack</a:t>
            </a:r>
            <a:endParaRPr sz="2600">
              <a:solidFill>
                <a:schemeClr val="lt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50"/>
                                        </p:tgtEl>
                                      </p:cBhvr>
                                    </p:animEffect>
                                    <p:set>
                                      <p:cBhvr>
                                        <p:cTn dur="1" fill="hold">
                                          <p:stCondLst>
                                            <p:cond delay="500"/>
                                          </p:stCondLst>
                                        </p:cTn>
                                        <p:tgtEl>
                                          <p:spTgt spid="8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5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5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5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72"/>
                                        </p:tgtEl>
                                        <p:attrNameLst>
                                          <p:attrName>style.visibility</p:attrName>
                                        </p:attrNameLst>
                                      </p:cBhvr>
                                      <p:to>
                                        <p:strVal val="visible"/>
                                      </p:to>
                                    </p:set>
                                    <p:anim calcmode="lin" valueType="num">
                                      <p:cBhvr additive="base">
                                        <p:cTn dur="500"/>
                                        <p:tgtEl>
                                          <p:spTgt spid="8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65"/>
                                        </p:tgtEl>
                                        <p:attrNameLst>
                                          <p:attrName>style.visibility</p:attrName>
                                        </p:attrNameLst>
                                      </p:cBhvr>
                                      <p:to>
                                        <p:strVal val="visible"/>
                                      </p:to>
                                    </p:set>
                                    <p:anim calcmode="lin" valueType="num">
                                      <p:cBhvr additive="base">
                                        <p:cTn dur="500"/>
                                        <p:tgtEl>
                                          <p:spTgt spid="8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82"/>
                                        </p:tgtEl>
                                        <p:attrNameLst>
                                          <p:attrName>style.visibility</p:attrName>
                                        </p:attrNameLst>
                                      </p:cBhvr>
                                      <p:to>
                                        <p:strVal val="visible"/>
                                      </p:to>
                                    </p:set>
                                    <p:anim calcmode="lin" valueType="num">
                                      <p:cBhvr additive="base">
                                        <p:cTn dur="500"/>
                                        <p:tgtEl>
                                          <p:spTgt spid="8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9"/>
          <p:cNvSpPr txBox="1"/>
          <p:nvPr>
            <p:ph type="ctrTitle"/>
          </p:nvPr>
        </p:nvSpPr>
        <p:spPr>
          <a:xfrm>
            <a:off x="1371600" y="1943100"/>
            <a:ext cx="15544800" cy="64008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14000"/>
              <a:buFont typeface="Lexend"/>
              <a:buNone/>
            </a:pPr>
            <a:r>
              <a:rPr lang="en-US" sz="11700"/>
              <a:t>Demo</a:t>
            </a:r>
            <a:endParaRPr sz="11700"/>
          </a:p>
          <a:p>
            <a:pPr indent="0" lvl="0" marL="0" rtl="0" algn="ctr">
              <a:lnSpc>
                <a:spcPct val="85000"/>
              </a:lnSpc>
              <a:spcBef>
                <a:spcPts val="0"/>
              </a:spcBef>
              <a:spcAft>
                <a:spcPts val="0"/>
              </a:spcAft>
              <a:buClr>
                <a:schemeClr val="lt1"/>
              </a:buClr>
              <a:buSzPts val="14000"/>
              <a:buFont typeface="Lexend"/>
              <a:buNone/>
            </a:pPr>
            <a:r>
              <a:rPr lang="en-US" sz="11700"/>
              <a:t>Time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0"/>
          <p:cNvSpPr txBox="1"/>
          <p:nvPr>
            <p:ph type="title"/>
          </p:nvPr>
        </p:nvSpPr>
        <p:spPr>
          <a:xfrm>
            <a:off x="914400" y="543315"/>
            <a:ext cx="13596600" cy="980700"/>
          </a:xfrm>
          <a:prstGeom prst="rect">
            <a:avLst/>
          </a:prstGeom>
          <a:noFill/>
          <a:ln>
            <a:noFill/>
          </a:ln>
        </p:spPr>
        <p:txBody>
          <a:bodyPr anchorCtr="0" anchor="b" bIns="0" lIns="0" spcFirstLastPara="1" rIns="0" wrap="square" tIns="0">
            <a:normAutofit/>
          </a:bodyPr>
          <a:lstStyle/>
          <a:p>
            <a:pPr indent="0" lvl="0" marL="0" rtl="0" algn="l">
              <a:lnSpc>
                <a:spcPct val="85000"/>
              </a:lnSpc>
              <a:spcBef>
                <a:spcPts val="0"/>
              </a:spcBef>
              <a:spcAft>
                <a:spcPts val="0"/>
              </a:spcAft>
              <a:buSzPts val="6000"/>
              <a:buNone/>
            </a:pPr>
            <a:r>
              <a:rPr lang="en-US" sz="5900"/>
              <a:t>Final Takeaways / Lessons Learned</a:t>
            </a:r>
            <a:endParaRPr sz="5900"/>
          </a:p>
        </p:txBody>
      </p:sp>
      <p:sp>
        <p:nvSpPr>
          <p:cNvPr id="896" name="Google Shape;896;p100"/>
          <p:cNvSpPr txBox="1"/>
          <p:nvPr>
            <p:ph idx="2" type="body"/>
          </p:nvPr>
        </p:nvSpPr>
        <p:spPr>
          <a:xfrm>
            <a:off x="914400" y="2626969"/>
            <a:ext cx="8322365" cy="6241774"/>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a:t>Start small – one script, one data source, one win</a:t>
            </a:r>
            <a:endParaRPr/>
          </a:p>
          <a:p>
            <a:pPr indent="-381000" lvl="0" marL="457200" rtl="0" algn="l">
              <a:lnSpc>
                <a:spcPct val="100000"/>
              </a:lnSpc>
              <a:spcBef>
                <a:spcPts val="1000"/>
              </a:spcBef>
              <a:spcAft>
                <a:spcPts val="0"/>
              </a:spcAft>
              <a:buSzPts val="2400"/>
              <a:buChar char="●"/>
            </a:pPr>
            <a:r>
              <a:rPr lang="en-US"/>
              <a:t>Modular collection scales fast – reuse the same pipeline across many artifact types</a:t>
            </a:r>
            <a:endParaRPr/>
          </a:p>
          <a:p>
            <a:pPr indent="-381000" lvl="0" marL="457200" rtl="0" algn="l">
              <a:lnSpc>
                <a:spcPct val="100000"/>
              </a:lnSpc>
              <a:spcBef>
                <a:spcPts val="1000"/>
              </a:spcBef>
              <a:spcAft>
                <a:spcPts val="0"/>
              </a:spcAft>
              <a:buSzPts val="2400"/>
              <a:buChar char="●"/>
            </a:pPr>
            <a:r>
              <a:rPr lang="en-US"/>
              <a:t>Splunk HEC is powerful – but planning for metadata, batching, and scale is key</a:t>
            </a:r>
            <a:endParaRPr/>
          </a:p>
          <a:p>
            <a:pPr indent="-381000" lvl="0" marL="457200" rtl="0" algn="l">
              <a:lnSpc>
                <a:spcPct val="100000"/>
              </a:lnSpc>
              <a:spcBef>
                <a:spcPts val="1000"/>
              </a:spcBef>
              <a:spcAft>
                <a:spcPts val="0"/>
              </a:spcAft>
              <a:buSzPts val="2400"/>
              <a:buChar char="●"/>
            </a:pPr>
            <a:r>
              <a:rPr lang="en-US"/>
              <a:t>Timeline correlation brings clarity fast</a:t>
            </a:r>
            <a:endParaRPr/>
          </a:p>
          <a:p>
            <a:pPr indent="-381000" lvl="0" marL="457200" rtl="0" algn="l">
              <a:lnSpc>
                <a:spcPct val="100000"/>
              </a:lnSpc>
              <a:spcBef>
                <a:spcPts val="1000"/>
              </a:spcBef>
              <a:spcAft>
                <a:spcPts val="0"/>
              </a:spcAft>
              <a:buSzPts val="2400"/>
              <a:buChar char="●"/>
            </a:pPr>
            <a:r>
              <a:rPr lang="en-US"/>
              <a:t>KAPE + Plaso = deep visibility – without burdening the endpoint</a:t>
            </a:r>
            <a:endParaRPr/>
          </a:p>
          <a:p>
            <a:pPr indent="-381000" lvl="0" marL="457200" rtl="0" algn="l">
              <a:lnSpc>
                <a:spcPct val="100000"/>
              </a:lnSpc>
              <a:spcBef>
                <a:spcPts val="1000"/>
              </a:spcBef>
              <a:spcAft>
                <a:spcPts val="0"/>
              </a:spcAft>
              <a:buSzPts val="2400"/>
              <a:buChar char="●"/>
            </a:pPr>
            <a:r>
              <a:rPr lang="en-US"/>
              <a:t>Build tools for the analyst, not the engineer</a:t>
            </a:r>
            <a:endParaRPr/>
          </a:p>
          <a:p>
            <a:pPr indent="-381000" lvl="0" marL="457200" rtl="0" algn="l">
              <a:lnSpc>
                <a:spcPct val="100000"/>
              </a:lnSpc>
              <a:spcBef>
                <a:spcPts val="1000"/>
              </a:spcBef>
              <a:spcAft>
                <a:spcPts val="1000"/>
              </a:spcAft>
              <a:buSzPts val="2400"/>
              <a:buChar char="●"/>
            </a:pPr>
            <a:r>
              <a:rPr lang="en-US"/>
              <a:t>From detection to decision – you can cut </a:t>
            </a:r>
            <a:br>
              <a:rPr lang="en-US"/>
            </a:br>
            <a:r>
              <a:rPr lang="en-US"/>
              <a:t>response time from weeks to minutes</a:t>
            </a:r>
            <a:endParaRPr/>
          </a:p>
        </p:txBody>
      </p:sp>
      <p:sp>
        <p:nvSpPr>
          <p:cNvPr id="897" name="Google Shape;897;p100"/>
          <p:cNvSpPr txBox="1"/>
          <p:nvPr>
            <p:ph idx="1" type="subTitle"/>
          </p:nvPr>
        </p:nvSpPr>
        <p:spPr>
          <a:xfrm>
            <a:off x="914400" y="1618285"/>
            <a:ext cx="16459200" cy="914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SzPts val="3000"/>
              <a:buFont typeface="Lexend"/>
              <a:buNone/>
            </a:pPr>
            <a:r>
              <a:rPr i="1" lang="en-US" sz="2700"/>
              <a:t>“80% today is better than 100% a year from now.”</a:t>
            </a:r>
            <a:endParaRPr i="1" sz="2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1"/>
          <p:cNvSpPr txBox="1"/>
          <p:nvPr>
            <p:ph type="ctrTitle"/>
          </p:nvPr>
        </p:nvSpPr>
        <p:spPr>
          <a:xfrm>
            <a:off x="1371600" y="1943100"/>
            <a:ext cx="15544800" cy="6400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None/>
            </a:pPr>
            <a:r>
              <a:rPr lang="en-US"/>
              <a:t>Q&amp;A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02"/>
          <p:cNvSpPr txBox="1"/>
          <p:nvPr>
            <p:ph type="title"/>
          </p:nvPr>
        </p:nvSpPr>
        <p:spPr>
          <a:xfrm>
            <a:off x="1119762" y="2164601"/>
            <a:ext cx="16048500" cy="13899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9600"/>
              <a:buNone/>
            </a:pPr>
            <a:r>
              <a:rPr lang="en-US" sz="8800"/>
              <a:t>Thank you.</a:t>
            </a:r>
            <a:endParaRPr sz="8800"/>
          </a:p>
          <a:p>
            <a:pPr indent="0" lvl="0" marL="0" rtl="0" algn="ctr">
              <a:lnSpc>
                <a:spcPct val="100000"/>
              </a:lnSpc>
              <a:spcBef>
                <a:spcPts val="0"/>
              </a:spcBef>
              <a:spcAft>
                <a:spcPts val="0"/>
              </a:spcAft>
              <a:buSzPts val="9600"/>
              <a:buNone/>
            </a:pPr>
            <a:r>
              <a:rPr lang="en-US" sz="8800"/>
              <a:t>Let’s Connect!</a:t>
            </a:r>
            <a:endParaRPr sz="8800"/>
          </a:p>
        </p:txBody>
      </p:sp>
      <p:sp>
        <p:nvSpPr>
          <p:cNvPr id="909" name="Google Shape;909;p102"/>
          <p:cNvSpPr txBox="1"/>
          <p:nvPr>
            <p:ph idx="1" type="subTitle"/>
          </p:nvPr>
        </p:nvSpPr>
        <p:spPr>
          <a:xfrm>
            <a:off x="1961657" y="4415010"/>
            <a:ext cx="13815300" cy="880500"/>
          </a:xfrm>
          <a:prstGeom prst="rect">
            <a:avLst/>
          </a:prstGeom>
          <a:noFill/>
          <a:ln>
            <a:noFill/>
          </a:ln>
        </p:spPr>
        <p:txBody>
          <a:bodyPr anchorCtr="0" anchor="t" bIns="0" lIns="0" spcFirstLastPara="1" rIns="0" wrap="square" tIns="0">
            <a:normAutofit fontScale="92500"/>
          </a:bodyPr>
          <a:lstStyle/>
          <a:p>
            <a:pPr indent="0" lvl="0" marL="0" rtl="0" algn="ctr">
              <a:lnSpc>
                <a:spcPct val="115000"/>
              </a:lnSpc>
              <a:spcBef>
                <a:spcPts val="0"/>
              </a:spcBef>
              <a:spcAft>
                <a:spcPts val="0"/>
              </a:spcAft>
              <a:buSzPct val="81081"/>
              <a:buNone/>
            </a:pPr>
            <a:r>
              <a:rPr i="1" lang="en-US" sz="4000"/>
              <a:t>From Weeks to Minutes — Let’s Bring DFIR to Real-Time.</a:t>
            </a:r>
            <a:endParaRPr i="1" sz="4000"/>
          </a:p>
        </p:txBody>
      </p:sp>
      <p:sp>
        <p:nvSpPr>
          <p:cNvPr id="910" name="Google Shape;910;p102"/>
          <p:cNvSpPr txBox="1"/>
          <p:nvPr/>
        </p:nvSpPr>
        <p:spPr>
          <a:xfrm>
            <a:off x="4903800" y="5993625"/>
            <a:ext cx="8480400" cy="3293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chemeClr val="lt1"/>
              </a:buClr>
              <a:buSzPts val="3000"/>
              <a:buFont typeface="Lexend"/>
              <a:buNone/>
            </a:pPr>
            <a:r>
              <a:rPr b="1" i="0" lang="en-US" sz="2400" u="none" cap="none" strike="noStrike">
                <a:solidFill>
                  <a:schemeClr val="lt1"/>
                </a:solidFill>
                <a:latin typeface="Lexend"/>
                <a:ea typeface="Lexend"/>
                <a:cs typeface="Lexend"/>
                <a:sym typeface="Lexend"/>
              </a:rPr>
              <a:t>Alex Robillard</a:t>
            </a:r>
            <a:endParaRPr b="1"/>
          </a:p>
          <a:p>
            <a:pPr indent="0" lvl="0" marL="0" marR="0" rtl="0" algn="ctr">
              <a:lnSpc>
                <a:spcPct val="115000"/>
              </a:lnSpc>
              <a:spcBef>
                <a:spcPts val="0"/>
              </a:spcBef>
              <a:spcAft>
                <a:spcPts val="0"/>
              </a:spcAft>
              <a:buClr>
                <a:schemeClr val="lt1"/>
              </a:buClr>
              <a:buSzPts val="3000"/>
              <a:buFont typeface="Lexend"/>
              <a:buNone/>
            </a:pPr>
            <a:r>
              <a:rPr b="0" i="0" lang="en-US" sz="2400" u="none" cap="none" strike="noStrike">
                <a:solidFill>
                  <a:schemeClr val="lt1"/>
                </a:solidFill>
                <a:latin typeface="Lexend"/>
                <a:ea typeface="Lexend"/>
                <a:cs typeface="Lexend"/>
                <a:sym typeface="Lexend"/>
              </a:rPr>
              <a:t>Lead Detection &amp; Automation Engineer</a:t>
            </a:r>
            <a:endParaRPr/>
          </a:p>
          <a:p>
            <a:pPr indent="0" lvl="0" marL="0" marR="0" rtl="0" algn="ctr">
              <a:lnSpc>
                <a:spcPct val="115000"/>
              </a:lnSpc>
              <a:spcBef>
                <a:spcPts val="0"/>
              </a:spcBef>
              <a:spcAft>
                <a:spcPts val="0"/>
              </a:spcAft>
              <a:buClr>
                <a:schemeClr val="lt1"/>
              </a:buClr>
              <a:buSzPts val="3000"/>
              <a:buFont typeface="Lexend"/>
              <a:buNone/>
            </a:pPr>
            <a:r>
              <a:rPr b="0" i="0" lang="en-US" sz="2400" u="none" cap="none" strike="noStrike">
                <a:solidFill>
                  <a:schemeClr val="lt1"/>
                </a:solidFill>
                <a:latin typeface="Lexend"/>
                <a:ea typeface="Lexend"/>
                <a:cs typeface="Lexend"/>
                <a:sym typeface="Lexend"/>
              </a:rPr>
              <a:t>Insider Risk &amp; Digital Forensics @ Northwestern Mutual</a:t>
            </a:r>
            <a:endParaRPr/>
          </a:p>
          <a:p>
            <a:pPr indent="0" lvl="0" marL="0" marR="0" rtl="0" algn="ctr">
              <a:lnSpc>
                <a:spcPct val="115000"/>
              </a:lnSpc>
              <a:spcBef>
                <a:spcPts val="0"/>
              </a:spcBef>
              <a:spcAft>
                <a:spcPts val="0"/>
              </a:spcAft>
              <a:buClr>
                <a:schemeClr val="lt1"/>
              </a:buClr>
              <a:buSzPts val="3000"/>
              <a:buFont typeface="Lexend"/>
              <a:buNone/>
            </a:pPr>
            <a:r>
              <a:rPr b="1" i="0" lang="en-US" sz="2400" u="none" cap="none" strike="noStrike">
                <a:solidFill>
                  <a:schemeClr val="lt1"/>
                </a:solidFill>
                <a:latin typeface="Lexend"/>
                <a:ea typeface="Lexend"/>
                <a:cs typeface="Lexend"/>
                <a:sym typeface="Lexend"/>
              </a:rPr>
              <a:t>Email: </a:t>
            </a:r>
            <a:r>
              <a:rPr b="0" i="0" lang="en-US" sz="2400" u="sng" cap="none" strike="noStrike">
                <a:solidFill>
                  <a:schemeClr val="hlink"/>
                </a:solidFill>
                <a:latin typeface="Lexend"/>
                <a:ea typeface="Lexend"/>
                <a:cs typeface="Lexend"/>
                <a:sym typeface="Lexend"/>
                <a:hlinkClick r:id="rId3"/>
              </a:rPr>
              <a:t>alexrobillard@northwesternmutual.com</a:t>
            </a:r>
            <a:endParaRPr b="0" i="0" sz="2400" u="none" cap="none" strike="noStrike">
              <a:solidFill>
                <a:schemeClr val="lt1"/>
              </a:solidFill>
              <a:latin typeface="Lexend"/>
              <a:ea typeface="Lexend"/>
              <a:cs typeface="Lexend"/>
              <a:sym typeface="Lexend"/>
            </a:endParaRPr>
          </a:p>
          <a:p>
            <a:pPr indent="0" lvl="0" marL="0" marR="0" rtl="0" algn="ctr">
              <a:lnSpc>
                <a:spcPct val="115000"/>
              </a:lnSpc>
              <a:spcBef>
                <a:spcPts val="0"/>
              </a:spcBef>
              <a:spcAft>
                <a:spcPts val="0"/>
              </a:spcAft>
              <a:buClr>
                <a:schemeClr val="lt1"/>
              </a:buClr>
              <a:buSzPts val="3000"/>
              <a:buFont typeface="Lexend"/>
              <a:buNone/>
            </a:pPr>
            <a:r>
              <a:rPr b="1" i="0" lang="en-US" sz="2400" u="none" cap="none" strike="noStrike">
                <a:solidFill>
                  <a:schemeClr val="lt1"/>
                </a:solidFill>
                <a:latin typeface="Lexend"/>
                <a:ea typeface="Lexend"/>
                <a:cs typeface="Lexend"/>
                <a:sym typeface="Lexend"/>
              </a:rPr>
              <a:t>GitHub: </a:t>
            </a:r>
            <a:r>
              <a:rPr b="0" i="0" lang="en-US" sz="2400" u="none" cap="none" strike="noStrike">
                <a:solidFill>
                  <a:schemeClr val="lt1"/>
                </a:solidFill>
                <a:latin typeface="Lexend"/>
                <a:ea typeface="Lexend"/>
                <a:cs typeface="Lexend"/>
                <a:sym typeface="Lexend"/>
              </a:rPr>
              <a:t>github.com/Alspeedo/SplunkConfSEC1780</a:t>
            </a:r>
            <a:endParaRPr/>
          </a:p>
          <a:p>
            <a:pPr indent="0" lvl="0" marL="0" marR="0" rtl="0" algn="ctr">
              <a:lnSpc>
                <a:spcPct val="115000"/>
              </a:lnSpc>
              <a:spcBef>
                <a:spcPts val="0"/>
              </a:spcBef>
              <a:spcAft>
                <a:spcPts val="0"/>
              </a:spcAft>
              <a:buClr>
                <a:schemeClr val="lt1"/>
              </a:buClr>
              <a:buSzPts val="3000"/>
              <a:buFont typeface="Lexend"/>
              <a:buNone/>
            </a:pPr>
            <a:r>
              <a:rPr b="1" i="0" lang="en-US" sz="2400" u="none" cap="none" strike="noStrike">
                <a:solidFill>
                  <a:schemeClr val="lt1"/>
                </a:solidFill>
                <a:latin typeface="Lexend"/>
                <a:ea typeface="Lexend"/>
                <a:cs typeface="Lexend"/>
                <a:sym typeface="Lexend"/>
              </a:rPr>
              <a:t>LinkedIn: </a:t>
            </a:r>
            <a:r>
              <a:rPr b="0" i="0" lang="en-US" sz="2400" u="none" cap="none" strike="noStrike">
                <a:solidFill>
                  <a:schemeClr val="lt1"/>
                </a:solidFill>
                <a:latin typeface="Lexend"/>
                <a:ea typeface="Lexend"/>
                <a:cs typeface="Lexend"/>
                <a:sym typeface="Lexend"/>
              </a:rPr>
              <a:t>linkedin.com/in/alex-robillard-0a923154/</a:t>
            </a:r>
            <a:endParaRPr/>
          </a:p>
          <a:p>
            <a:pPr indent="0" lvl="0" marL="0" marR="0" rtl="0" algn="ctr">
              <a:lnSpc>
                <a:spcPct val="115000"/>
              </a:lnSpc>
              <a:spcBef>
                <a:spcPts val="0"/>
              </a:spcBef>
              <a:spcAft>
                <a:spcPts val="0"/>
              </a:spcAft>
              <a:buClr>
                <a:schemeClr val="lt1"/>
              </a:buClr>
              <a:buSzPts val="3000"/>
              <a:buFont typeface="Lexend"/>
              <a:buNone/>
            </a:pPr>
            <a:r>
              <a:rPr b="0" i="0" lang="en-US" sz="2400" u="none" cap="none" strike="noStrike">
                <a:solidFill>
                  <a:schemeClr val="lt1"/>
                </a:solidFill>
                <a:latin typeface="Lexend"/>
                <a:ea typeface="Lexend"/>
                <a:cs typeface="Lexend"/>
                <a:sym typeface="Lexend"/>
              </a:rPr>
              <a:t>Slides, Scripts, examples available on GitHub repo</a:t>
            </a:r>
            <a:endParaRPr/>
          </a:p>
          <a:p>
            <a:pPr indent="0" lvl="0" marL="0" marR="0" rtl="0" algn="l">
              <a:lnSpc>
                <a:spcPct val="115000"/>
              </a:lnSpc>
              <a:spcBef>
                <a:spcPts val="0"/>
              </a:spcBef>
              <a:spcAft>
                <a:spcPts val="0"/>
              </a:spcAft>
              <a:buClr>
                <a:schemeClr val="lt1"/>
              </a:buClr>
              <a:buSzPts val="3000"/>
              <a:buFont typeface="Lexend"/>
              <a:buNone/>
            </a:pPr>
            <a:r>
              <a:t/>
            </a:r>
            <a:endParaRPr b="0" i="0" sz="4000" u="none" cap="none" strike="noStrike">
              <a:solidFill>
                <a:schemeClr val="lt1"/>
              </a:solidFill>
              <a:latin typeface="Lexend"/>
              <a:ea typeface="Lexend"/>
              <a:cs typeface="Lexend"/>
              <a:sym typeface="Lexend"/>
            </a:endParaRPr>
          </a:p>
          <a:p>
            <a:pPr indent="0" lvl="0" marL="0" marR="0" rtl="0" algn="l">
              <a:lnSpc>
                <a:spcPct val="115000"/>
              </a:lnSpc>
              <a:spcBef>
                <a:spcPts val="0"/>
              </a:spcBef>
              <a:spcAft>
                <a:spcPts val="0"/>
              </a:spcAft>
              <a:buClr>
                <a:schemeClr val="lt1"/>
              </a:buClr>
              <a:buSzPts val="3000"/>
              <a:buFont typeface="Lexend"/>
              <a:buNone/>
            </a:pPr>
            <a:r>
              <a:t/>
            </a:r>
            <a:endParaRPr b="0" i="0" sz="4000" u="none" cap="none" strike="noStrike">
              <a:solidFill>
                <a:schemeClr val="lt1"/>
              </a:solidFill>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descr="A view of a city from a window&#10;&#10;AI-generated content may be incorrect." id="650" name="Google Shape;650;p81"/>
          <p:cNvPicPr preferRelativeResize="0"/>
          <p:nvPr>
            <p:ph idx="2" type="pic"/>
          </p:nvPr>
        </p:nvPicPr>
        <p:blipFill rotWithShape="1">
          <a:blip r:embed="rId3">
            <a:alphaModFix/>
          </a:blip>
          <a:srcRect b="4586" l="0" r="0" t="4586"/>
          <a:stretch/>
        </p:blipFill>
        <p:spPr>
          <a:xfrm>
            <a:off x="11050725" y="-317325"/>
            <a:ext cx="8132700" cy="8132700"/>
          </a:xfrm>
          <a:prstGeom prst="ellipse">
            <a:avLst/>
          </a:prstGeom>
          <a:noFill/>
          <a:ln>
            <a:noFill/>
          </a:ln>
        </p:spPr>
      </p:pic>
      <p:pic>
        <p:nvPicPr>
          <p:cNvPr descr="A person looking through a telescope&#10;&#10;AI-generated content may be incorrect." id="651" name="Google Shape;651;p81"/>
          <p:cNvPicPr preferRelativeResize="0"/>
          <p:nvPr>
            <p:ph idx="3" type="pic"/>
          </p:nvPr>
        </p:nvPicPr>
        <p:blipFill rotWithShape="1">
          <a:blip r:embed="rId4">
            <a:alphaModFix/>
          </a:blip>
          <a:srcRect b="0" l="2471" r="2480" t="0"/>
          <a:stretch/>
        </p:blipFill>
        <p:spPr>
          <a:xfrm>
            <a:off x="9069300" y="5181600"/>
            <a:ext cx="4348500" cy="4348500"/>
          </a:xfrm>
          <a:prstGeom prst="ellipse">
            <a:avLst/>
          </a:prstGeom>
          <a:noFill/>
          <a:ln>
            <a:noFill/>
          </a:ln>
          <a:effectLst>
            <a:outerShdw blurRad="642938" rotWithShape="0" algn="bl" dir="3540000" dist="276225">
              <a:srgbClr val="000000">
                <a:alpha val="17250"/>
              </a:srgbClr>
            </a:outerShdw>
          </a:effectLst>
        </p:spPr>
      </p:pic>
      <p:sp>
        <p:nvSpPr>
          <p:cNvPr id="652" name="Google Shape;652;p81"/>
          <p:cNvSpPr txBox="1"/>
          <p:nvPr/>
        </p:nvSpPr>
        <p:spPr>
          <a:xfrm>
            <a:off x="13318664" y="8525991"/>
            <a:ext cx="36015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US" sz="2000">
                <a:solidFill>
                  <a:schemeClr val="lt1"/>
                </a:solidFill>
                <a:latin typeface="Lexend"/>
                <a:ea typeface="Lexend"/>
                <a:cs typeface="Lexend"/>
                <a:sym typeface="Lexend"/>
              </a:rPr>
              <a:t>“I love what I do – and I make sure work is fun!”</a:t>
            </a:r>
            <a:endParaRPr i="1" sz="2000">
              <a:solidFill>
                <a:schemeClr val="lt1"/>
              </a:solidFill>
              <a:latin typeface="Lexend"/>
              <a:ea typeface="Lexend"/>
              <a:cs typeface="Lexend"/>
              <a:sym typeface="Lexend"/>
            </a:endParaRPr>
          </a:p>
        </p:txBody>
      </p:sp>
      <p:sp>
        <p:nvSpPr>
          <p:cNvPr id="653" name="Google Shape;653;p81"/>
          <p:cNvSpPr txBox="1"/>
          <p:nvPr>
            <p:ph type="title"/>
          </p:nvPr>
        </p:nvSpPr>
        <p:spPr>
          <a:xfrm>
            <a:off x="914400" y="1032998"/>
            <a:ext cx="6801000" cy="84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About Me</a:t>
            </a:r>
            <a:endParaRPr/>
          </a:p>
        </p:txBody>
      </p:sp>
      <p:sp>
        <p:nvSpPr>
          <p:cNvPr id="654" name="Google Shape;654;p81"/>
          <p:cNvSpPr txBox="1"/>
          <p:nvPr>
            <p:ph idx="1" type="subTitle"/>
          </p:nvPr>
        </p:nvSpPr>
        <p:spPr>
          <a:xfrm>
            <a:off x="1561425" y="2089800"/>
            <a:ext cx="7308000" cy="7440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2400"/>
              <a:t> Splunker + Builder at Heart</a:t>
            </a:r>
            <a:endParaRPr b="1" sz="2400"/>
          </a:p>
          <a:p>
            <a:pPr indent="-355600" lvl="0" marL="457200" rtl="0" algn="l">
              <a:spcBef>
                <a:spcPts val="1000"/>
              </a:spcBef>
              <a:spcAft>
                <a:spcPts val="0"/>
              </a:spcAft>
              <a:buSzPts val="2000"/>
              <a:buChar char="●"/>
            </a:pPr>
            <a:r>
              <a:rPr lang="en-US" sz="2000"/>
              <a:t>10+ years in Splunk; lifelong learner</a:t>
            </a:r>
            <a:endParaRPr sz="2000"/>
          </a:p>
          <a:p>
            <a:pPr indent="-355600" lvl="0" marL="457200" rtl="0" algn="l">
              <a:spcBef>
                <a:spcPts val="1000"/>
              </a:spcBef>
              <a:spcAft>
                <a:spcPts val="0"/>
              </a:spcAft>
              <a:buSzPts val="2000"/>
              <a:buChar char="●"/>
            </a:pPr>
            <a:r>
              <a:rPr lang="en-US" sz="2000"/>
              <a:t>Focused on outcomes – love to fail fast and learn faster</a:t>
            </a:r>
            <a:endParaRPr sz="2000"/>
          </a:p>
          <a:p>
            <a:pPr indent="0" lvl="0" marL="0" rtl="0" algn="l">
              <a:spcBef>
                <a:spcPts val="1000"/>
              </a:spcBef>
              <a:spcAft>
                <a:spcPts val="0"/>
              </a:spcAft>
              <a:buClr>
                <a:schemeClr val="dk1"/>
              </a:buClr>
              <a:buSzPts val="1100"/>
              <a:buFont typeface="Arial"/>
              <a:buNone/>
            </a:pPr>
            <a:r>
              <a:rPr b="1" lang="en-US" sz="2400"/>
              <a:t>Part-Time Harbor Patrol (Unofficial)</a:t>
            </a:r>
            <a:endParaRPr b="1" sz="2400"/>
          </a:p>
          <a:p>
            <a:pPr indent="-355600" lvl="0" marL="457200" rtl="0" algn="l">
              <a:spcBef>
                <a:spcPts val="1000"/>
              </a:spcBef>
              <a:spcAft>
                <a:spcPts val="0"/>
              </a:spcAft>
              <a:buSzPts val="2000"/>
              <a:buChar char="●"/>
            </a:pPr>
            <a:r>
              <a:rPr lang="en-US" sz="2000"/>
              <a:t>Fun fact: I can guess a boat’s size, make, year, and price from a glance</a:t>
            </a:r>
            <a:endParaRPr sz="2000"/>
          </a:p>
          <a:p>
            <a:pPr indent="-355600" lvl="0" marL="457200" rtl="0" algn="l">
              <a:spcBef>
                <a:spcPts val="1000"/>
              </a:spcBef>
              <a:spcAft>
                <a:spcPts val="0"/>
              </a:spcAft>
              <a:buSzPts val="2000"/>
              <a:buChar char="●"/>
            </a:pPr>
            <a:r>
              <a:rPr lang="en-US" sz="2000"/>
              <a:t>Avid boater &amp; golfer</a:t>
            </a:r>
            <a:endParaRPr sz="2000"/>
          </a:p>
          <a:p>
            <a:pPr indent="0" lvl="0" marL="0" rtl="0" algn="l">
              <a:spcBef>
                <a:spcPts val="1000"/>
              </a:spcBef>
              <a:spcAft>
                <a:spcPts val="0"/>
              </a:spcAft>
              <a:buClr>
                <a:schemeClr val="dk1"/>
              </a:buClr>
              <a:buSzPts val="1100"/>
              <a:buFont typeface="Arial"/>
              <a:buNone/>
            </a:pPr>
            <a:r>
              <a:rPr b="1" lang="en-US" sz="2400"/>
              <a:t>Family First</a:t>
            </a:r>
            <a:endParaRPr b="1" sz="2400"/>
          </a:p>
          <a:p>
            <a:pPr indent="-355600" lvl="0" marL="457200" rtl="0" algn="l">
              <a:spcBef>
                <a:spcPts val="1000"/>
              </a:spcBef>
              <a:spcAft>
                <a:spcPts val="0"/>
              </a:spcAft>
              <a:buSzPts val="2000"/>
              <a:buChar char="●"/>
            </a:pPr>
            <a:r>
              <a:rPr lang="en-US" sz="2000"/>
              <a:t>Proud husband and dad of 3 little ones</a:t>
            </a:r>
            <a:endParaRPr sz="2000"/>
          </a:p>
          <a:p>
            <a:pPr indent="-355600" lvl="0" marL="457200" rtl="0" algn="l">
              <a:spcBef>
                <a:spcPts val="1000"/>
              </a:spcBef>
              <a:spcAft>
                <a:spcPts val="0"/>
              </a:spcAft>
              <a:buSzPts val="2000"/>
              <a:buChar char="●"/>
            </a:pPr>
            <a:r>
              <a:rPr lang="en-US" sz="2000"/>
              <a:t>My wife is my biggest supporter – even during midnight Splunking</a:t>
            </a:r>
            <a:endParaRPr sz="2000"/>
          </a:p>
          <a:p>
            <a:pPr indent="0" lvl="0" marL="0" rtl="0" algn="l">
              <a:spcBef>
                <a:spcPts val="1000"/>
              </a:spcBef>
              <a:spcAft>
                <a:spcPts val="0"/>
              </a:spcAft>
              <a:buClr>
                <a:schemeClr val="dk1"/>
              </a:buClr>
              <a:buSzPts val="1100"/>
              <a:buFont typeface="Arial"/>
              <a:buNone/>
            </a:pPr>
            <a:r>
              <a:rPr b="1" lang="en-US" sz="2400"/>
              <a:t>Certs</a:t>
            </a:r>
            <a:endParaRPr b="1" sz="2400"/>
          </a:p>
          <a:p>
            <a:pPr indent="-355600" lvl="0" marL="457200" rtl="0" algn="l">
              <a:spcBef>
                <a:spcPts val="1000"/>
              </a:spcBef>
              <a:spcAft>
                <a:spcPts val="0"/>
              </a:spcAft>
              <a:buSzPts val="2000"/>
              <a:buChar char="●"/>
            </a:pPr>
            <a:r>
              <a:rPr lang="en-US" sz="2000"/>
              <a:t>CISSP, GCDA, GPYC, GCIH, AD FTK, GIAC Advisory Board</a:t>
            </a:r>
            <a:endParaRPr sz="2000"/>
          </a:p>
          <a:p>
            <a:pPr indent="-355600" lvl="0" marL="457200" rtl="0" algn="l">
              <a:spcBef>
                <a:spcPts val="1000"/>
              </a:spcBef>
              <a:spcAft>
                <a:spcPts val="0"/>
              </a:spcAft>
              <a:buSzPts val="2000"/>
              <a:buChar char="●"/>
            </a:pPr>
            <a:r>
              <a:rPr lang="en-US" sz="2000"/>
              <a:t>Splunk Certified Cybersecurity Defense Analyst</a:t>
            </a:r>
            <a:endParaRPr sz="2000"/>
          </a:p>
          <a:p>
            <a:pPr indent="0" lvl="0" marL="0" rtl="0" algn="l">
              <a:spcBef>
                <a:spcPts val="100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pic>
        <p:nvPicPr>
          <p:cNvPr descr="A hammer and wrench on a black background&#10;&#10;AI-generated content may be incorrect." id="655" name="Google Shape;655;p81"/>
          <p:cNvPicPr preferRelativeResize="0"/>
          <p:nvPr/>
        </p:nvPicPr>
        <p:blipFill rotWithShape="1">
          <a:blip r:embed="rId5">
            <a:alphaModFix/>
          </a:blip>
          <a:srcRect b="0" l="0" r="0" t="0"/>
          <a:stretch/>
        </p:blipFill>
        <p:spPr>
          <a:xfrm>
            <a:off x="914400" y="2089804"/>
            <a:ext cx="422700" cy="422700"/>
          </a:xfrm>
          <a:prstGeom prst="rect">
            <a:avLst/>
          </a:prstGeom>
          <a:noFill/>
          <a:ln>
            <a:noFill/>
          </a:ln>
        </p:spPr>
      </p:pic>
      <p:pic>
        <p:nvPicPr>
          <p:cNvPr descr="A white outline of a drop of water with a pink and orange dot&#10;&#10;AI-generated content may be incorrect." id="656" name="Google Shape;656;p81"/>
          <p:cNvPicPr preferRelativeResize="0"/>
          <p:nvPr/>
        </p:nvPicPr>
        <p:blipFill rotWithShape="1">
          <a:blip r:embed="rId6">
            <a:alphaModFix/>
          </a:blip>
          <a:srcRect b="0" l="0" r="0" t="0"/>
          <a:stretch/>
        </p:blipFill>
        <p:spPr>
          <a:xfrm>
            <a:off x="914400" y="3570720"/>
            <a:ext cx="422700" cy="422700"/>
          </a:xfrm>
          <a:prstGeom prst="rect">
            <a:avLst/>
          </a:prstGeom>
          <a:noFill/>
          <a:ln>
            <a:noFill/>
          </a:ln>
        </p:spPr>
      </p:pic>
      <p:pic>
        <p:nvPicPr>
          <p:cNvPr descr="A house with a red door&#10;&#10;AI-generated content may be incorrect." id="657" name="Google Shape;657;p81"/>
          <p:cNvPicPr preferRelativeResize="0"/>
          <p:nvPr/>
        </p:nvPicPr>
        <p:blipFill rotWithShape="1">
          <a:blip r:embed="rId7">
            <a:alphaModFix/>
          </a:blip>
          <a:srcRect b="0" l="0" r="0" t="0"/>
          <a:stretch/>
        </p:blipFill>
        <p:spPr>
          <a:xfrm>
            <a:off x="914400" y="5433826"/>
            <a:ext cx="422700" cy="422700"/>
          </a:xfrm>
          <a:prstGeom prst="rect">
            <a:avLst/>
          </a:prstGeom>
          <a:noFill/>
          <a:ln>
            <a:noFill/>
          </a:ln>
        </p:spPr>
      </p:pic>
      <p:pic>
        <p:nvPicPr>
          <p:cNvPr descr="A pink and white check mark&#10;&#10;AI-generated content may be incorrect." id="658" name="Google Shape;658;p81"/>
          <p:cNvPicPr preferRelativeResize="0"/>
          <p:nvPr/>
        </p:nvPicPr>
        <p:blipFill rotWithShape="1">
          <a:blip r:embed="rId8">
            <a:alphaModFix/>
          </a:blip>
          <a:srcRect b="0" l="0" r="0" t="0"/>
          <a:stretch/>
        </p:blipFill>
        <p:spPr>
          <a:xfrm>
            <a:off x="914400" y="7280400"/>
            <a:ext cx="422700" cy="422700"/>
          </a:xfrm>
          <a:prstGeom prst="rect">
            <a:avLst/>
          </a:prstGeom>
          <a:noFill/>
          <a:ln>
            <a:noFill/>
          </a:ln>
        </p:spPr>
      </p:pic>
      <p:pic>
        <p:nvPicPr>
          <p:cNvPr id="659" name="Google Shape;659;p81" title="Subject.PNG"/>
          <p:cNvPicPr preferRelativeResize="0"/>
          <p:nvPr/>
        </p:nvPicPr>
        <p:blipFill>
          <a:blip r:embed="rId9">
            <a:alphaModFix/>
          </a:blip>
          <a:stretch>
            <a:fillRect/>
          </a:stretch>
        </p:blipFill>
        <p:spPr>
          <a:xfrm>
            <a:off x="16675376" y="8118674"/>
            <a:ext cx="1245500" cy="1486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2"/>
          <p:cNvSpPr txBox="1"/>
          <p:nvPr>
            <p:ph type="title"/>
          </p:nvPr>
        </p:nvSpPr>
        <p:spPr>
          <a:xfrm>
            <a:off x="914400" y="914400"/>
            <a:ext cx="16459200" cy="15384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6000"/>
              <a:buNone/>
            </a:pPr>
            <a:r>
              <a:rPr lang="en-US" sz="5400"/>
              <a:t>The Problem with Traditional Digital Forensics</a:t>
            </a:r>
            <a:endParaRPr sz="5400"/>
          </a:p>
        </p:txBody>
      </p:sp>
      <p:sp>
        <p:nvSpPr>
          <p:cNvPr id="665" name="Google Shape;665;p82"/>
          <p:cNvSpPr txBox="1"/>
          <p:nvPr>
            <p:ph idx="1" type="body"/>
          </p:nvPr>
        </p:nvSpPr>
        <p:spPr>
          <a:xfrm>
            <a:off x="914400" y="3539850"/>
            <a:ext cx="16459200" cy="59640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Lexend"/>
              <a:buChar char="●"/>
            </a:pPr>
            <a:r>
              <a:rPr lang="en-US"/>
              <a:t>Physical Access Requirements</a:t>
            </a:r>
            <a:endParaRPr/>
          </a:p>
          <a:p>
            <a:pPr indent="-381000" lvl="0" marL="457200" rtl="0" algn="l">
              <a:lnSpc>
                <a:spcPct val="115000"/>
              </a:lnSpc>
              <a:spcBef>
                <a:spcPts val="1000"/>
              </a:spcBef>
              <a:spcAft>
                <a:spcPts val="0"/>
              </a:spcAft>
              <a:buSzPts val="2400"/>
              <a:buFont typeface="Lexend"/>
              <a:buChar char="●"/>
            </a:pPr>
            <a:r>
              <a:rPr lang="en-US"/>
              <a:t>Business Disruption</a:t>
            </a:r>
            <a:endParaRPr/>
          </a:p>
          <a:p>
            <a:pPr indent="-381000" lvl="0" marL="457200" rtl="0" algn="l">
              <a:lnSpc>
                <a:spcPct val="115000"/>
              </a:lnSpc>
              <a:spcBef>
                <a:spcPts val="1000"/>
              </a:spcBef>
              <a:spcAft>
                <a:spcPts val="0"/>
              </a:spcAft>
              <a:buSzPts val="2400"/>
              <a:buFont typeface="Lexend"/>
              <a:buChar char="●"/>
            </a:pPr>
            <a:r>
              <a:rPr lang="en-US"/>
              <a:t>Limited Remote Capabilities</a:t>
            </a:r>
            <a:endParaRPr/>
          </a:p>
          <a:p>
            <a:pPr indent="-381000" lvl="0" marL="457200" rtl="0" algn="l">
              <a:lnSpc>
                <a:spcPct val="115000"/>
              </a:lnSpc>
              <a:spcBef>
                <a:spcPts val="1000"/>
              </a:spcBef>
              <a:spcAft>
                <a:spcPts val="1000"/>
              </a:spcAft>
              <a:buSzPts val="2400"/>
              <a:buFont typeface="Lexend"/>
              <a:buChar char="●"/>
            </a:pPr>
            <a:r>
              <a:rPr lang="en-US"/>
              <a:t>Inconsistent Analysis Results</a:t>
            </a:r>
            <a:endParaRPr/>
          </a:p>
        </p:txBody>
      </p:sp>
      <p:sp>
        <p:nvSpPr>
          <p:cNvPr id="666" name="Google Shape;666;p82"/>
          <p:cNvSpPr/>
          <p:nvPr/>
        </p:nvSpPr>
        <p:spPr>
          <a:xfrm>
            <a:off x="1239851" y="7199425"/>
            <a:ext cx="2079000" cy="6975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Detection/HR/Legal</a:t>
            </a:r>
            <a:endParaRPr b="0" i="0" sz="1400" u="none" cap="none" strike="noStrike">
              <a:solidFill>
                <a:schemeClr val="lt1"/>
              </a:solidFill>
              <a:latin typeface="Lexend"/>
              <a:ea typeface="Lexend"/>
              <a:cs typeface="Lexend"/>
              <a:sym typeface="Lexend"/>
            </a:endParaRPr>
          </a:p>
        </p:txBody>
      </p:sp>
      <p:sp>
        <p:nvSpPr>
          <p:cNvPr id="667" name="Google Shape;667;p82"/>
          <p:cNvSpPr/>
          <p:nvPr/>
        </p:nvSpPr>
        <p:spPr>
          <a:xfrm>
            <a:off x="4721695" y="8075379"/>
            <a:ext cx="1956000" cy="6975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Remote Image Collection</a:t>
            </a:r>
            <a:endParaRPr b="0" i="0" sz="1400" u="none" cap="none" strike="noStrike">
              <a:solidFill>
                <a:schemeClr val="lt1"/>
              </a:solidFill>
              <a:latin typeface="Lexend"/>
              <a:ea typeface="Lexend"/>
              <a:cs typeface="Lexend"/>
              <a:sym typeface="Lexend"/>
            </a:endParaRPr>
          </a:p>
        </p:txBody>
      </p:sp>
      <p:cxnSp>
        <p:nvCxnSpPr>
          <p:cNvPr id="668" name="Google Shape;668;p82"/>
          <p:cNvCxnSpPr>
            <a:stCxn id="666" idx="3"/>
            <a:endCxn id="667" idx="1"/>
          </p:cNvCxnSpPr>
          <p:nvPr/>
        </p:nvCxnSpPr>
        <p:spPr>
          <a:xfrm>
            <a:off x="3318851" y="7548175"/>
            <a:ext cx="1402800" cy="876000"/>
          </a:xfrm>
          <a:prstGeom prst="bentConnector3">
            <a:avLst>
              <a:gd fmla="val 50002" name="adj1"/>
            </a:avLst>
          </a:prstGeom>
          <a:noFill/>
          <a:ln cap="flat" cmpd="sng" w="38100">
            <a:solidFill>
              <a:srgbClr val="D8D8D8"/>
            </a:solidFill>
            <a:prstDash val="solid"/>
            <a:round/>
            <a:headEnd len="sm" w="sm" type="none"/>
            <a:tailEnd len="med" w="med" type="triangle"/>
          </a:ln>
        </p:spPr>
      </p:cxnSp>
      <p:cxnSp>
        <p:nvCxnSpPr>
          <p:cNvPr id="669" name="Google Shape;669;p82"/>
          <p:cNvCxnSpPr>
            <a:stCxn id="666" idx="3"/>
            <a:endCxn id="670" idx="1"/>
          </p:cNvCxnSpPr>
          <p:nvPr/>
        </p:nvCxnSpPr>
        <p:spPr>
          <a:xfrm flipH="1" rot="10800000">
            <a:off x="3318851" y="6695575"/>
            <a:ext cx="1402800" cy="852600"/>
          </a:xfrm>
          <a:prstGeom prst="bentConnector3">
            <a:avLst>
              <a:gd fmla="val 50002" name="adj1"/>
            </a:avLst>
          </a:prstGeom>
          <a:noFill/>
          <a:ln cap="flat" cmpd="sng" w="38100">
            <a:solidFill>
              <a:srgbClr val="D8D8D8"/>
            </a:solidFill>
            <a:prstDash val="solid"/>
            <a:round/>
            <a:headEnd len="sm" w="sm" type="none"/>
            <a:tailEnd len="med" w="med" type="triangle"/>
          </a:ln>
        </p:spPr>
      </p:cxnSp>
      <p:sp>
        <p:nvSpPr>
          <p:cNvPr id="671" name="Google Shape;671;p82"/>
          <p:cNvSpPr/>
          <p:nvPr/>
        </p:nvSpPr>
        <p:spPr>
          <a:xfrm>
            <a:off x="13933081" y="7199436"/>
            <a:ext cx="1956000" cy="697500"/>
          </a:xfrm>
          <a:prstGeom prst="flowChartAlternateProcess">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Analyze</a:t>
            </a:r>
            <a:endParaRPr b="0" i="0" sz="1400" u="none" cap="none" strike="noStrike">
              <a:solidFill>
                <a:schemeClr val="lt1"/>
              </a:solidFill>
              <a:latin typeface="Lexend"/>
              <a:ea typeface="Lexend"/>
              <a:cs typeface="Lexend"/>
              <a:sym typeface="Lexend"/>
            </a:endParaRPr>
          </a:p>
        </p:txBody>
      </p:sp>
      <p:sp>
        <p:nvSpPr>
          <p:cNvPr id="670" name="Google Shape;670;p82"/>
          <p:cNvSpPr/>
          <p:nvPr/>
        </p:nvSpPr>
        <p:spPr>
          <a:xfrm>
            <a:off x="4721695" y="6346868"/>
            <a:ext cx="1956000" cy="6975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Mail In Device</a:t>
            </a:r>
            <a:endParaRPr b="0" i="0" sz="1400" u="none" cap="none" strike="noStrike">
              <a:solidFill>
                <a:schemeClr val="lt1"/>
              </a:solidFill>
              <a:latin typeface="Lexend"/>
              <a:ea typeface="Lexend"/>
              <a:cs typeface="Lexend"/>
              <a:sym typeface="Lexend"/>
            </a:endParaRPr>
          </a:p>
        </p:txBody>
      </p:sp>
      <p:sp>
        <p:nvSpPr>
          <p:cNvPr id="672" name="Google Shape;672;p82"/>
          <p:cNvSpPr/>
          <p:nvPr/>
        </p:nvSpPr>
        <p:spPr>
          <a:xfrm>
            <a:off x="7502738" y="6346868"/>
            <a:ext cx="1956000" cy="6975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Image Device</a:t>
            </a:r>
            <a:endParaRPr b="0" i="0" sz="1400" u="none" cap="none" strike="noStrike">
              <a:solidFill>
                <a:schemeClr val="lt1"/>
              </a:solidFill>
              <a:latin typeface="Lexend"/>
              <a:ea typeface="Lexend"/>
              <a:cs typeface="Lexend"/>
              <a:sym typeface="Lexend"/>
            </a:endParaRPr>
          </a:p>
        </p:txBody>
      </p:sp>
      <p:sp>
        <p:nvSpPr>
          <p:cNvPr id="673" name="Google Shape;673;p82"/>
          <p:cNvSpPr/>
          <p:nvPr/>
        </p:nvSpPr>
        <p:spPr>
          <a:xfrm>
            <a:off x="10283781" y="6346868"/>
            <a:ext cx="1956000" cy="6975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Process Image</a:t>
            </a:r>
            <a:endParaRPr b="0" i="0" sz="1400" u="none" cap="none" strike="noStrike">
              <a:solidFill>
                <a:schemeClr val="lt1"/>
              </a:solidFill>
              <a:latin typeface="Lexend"/>
              <a:ea typeface="Lexend"/>
              <a:cs typeface="Lexend"/>
              <a:sym typeface="Lexend"/>
            </a:endParaRPr>
          </a:p>
        </p:txBody>
      </p:sp>
      <p:cxnSp>
        <p:nvCxnSpPr>
          <p:cNvPr id="674" name="Google Shape;674;p82"/>
          <p:cNvCxnSpPr>
            <a:stCxn id="670" idx="3"/>
            <a:endCxn id="672" idx="1"/>
          </p:cNvCxnSpPr>
          <p:nvPr/>
        </p:nvCxnSpPr>
        <p:spPr>
          <a:xfrm>
            <a:off x="6677695" y="6695618"/>
            <a:ext cx="825000" cy="0"/>
          </a:xfrm>
          <a:prstGeom prst="straightConnector1">
            <a:avLst/>
          </a:prstGeom>
          <a:noFill/>
          <a:ln cap="flat" cmpd="sng" w="38100">
            <a:solidFill>
              <a:srgbClr val="D8D8D8"/>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675" name="Google Shape;675;p82"/>
          <p:cNvCxnSpPr>
            <a:stCxn id="672" idx="3"/>
            <a:endCxn id="673" idx="1"/>
          </p:cNvCxnSpPr>
          <p:nvPr/>
        </p:nvCxnSpPr>
        <p:spPr>
          <a:xfrm>
            <a:off x="9458738" y="6695618"/>
            <a:ext cx="825000" cy="0"/>
          </a:xfrm>
          <a:prstGeom prst="straightConnector1">
            <a:avLst/>
          </a:prstGeom>
          <a:noFill/>
          <a:ln cap="flat" cmpd="sng" w="38100">
            <a:solidFill>
              <a:srgbClr val="D8D8D8"/>
            </a:solidFill>
            <a:prstDash val="solid"/>
            <a:round/>
            <a:headEnd len="sm" w="sm" type="none"/>
            <a:tailEnd len="med" w="med" type="triangle"/>
          </a:ln>
          <a:effectLst>
            <a:outerShdw blurRad="40000" rotWithShape="0" dir="5400000" dist="23000">
              <a:srgbClr val="000000">
                <a:alpha val="34900"/>
              </a:srgbClr>
            </a:outerShdw>
          </a:effectLst>
        </p:spPr>
      </p:cxnSp>
      <p:sp>
        <p:nvSpPr>
          <p:cNvPr id="676" name="Google Shape;676;p82"/>
          <p:cNvSpPr/>
          <p:nvPr/>
        </p:nvSpPr>
        <p:spPr>
          <a:xfrm>
            <a:off x="10283781" y="8075379"/>
            <a:ext cx="1956000" cy="6975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Lexend"/>
                <a:ea typeface="Lexend"/>
                <a:cs typeface="Lexend"/>
                <a:sym typeface="Lexend"/>
              </a:rPr>
              <a:t>Process Image</a:t>
            </a:r>
            <a:endParaRPr/>
          </a:p>
        </p:txBody>
      </p:sp>
      <p:cxnSp>
        <p:nvCxnSpPr>
          <p:cNvPr id="677" name="Google Shape;677;p82"/>
          <p:cNvCxnSpPr>
            <a:stCxn id="667" idx="3"/>
            <a:endCxn id="676" idx="1"/>
          </p:cNvCxnSpPr>
          <p:nvPr/>
        </p:nvCxnSpPr>
        <p:spPr>
          <a:xfrm>
            <a:off x="6677695" y="8424129"/>
            <a:ext cx="3606000" cy="0"/>
          </a:xfrm>
          <a:prstGeom prst="straightConnector1">
            <a:avLst/>
          </a:prstGeom>
          <a:noFill/>
          <a:ln cap="flat" cmpd="sng" w="38100">
            <a:solidFill>
              <a:srgbClr val="D8D8D8"/>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678" name="Google Shape;678;p82"/>
          <p:cNvCxnSpPr>
            <a:stCxn id="676" idx="3"/>
            <a:endCxn id="671" idx="1"/>
          </p:cNvCxnSpPr>
          <p:nvPr/>
        </p:nvCxnSpPr>
        <p:spPr>
          <a:xfrm flipH="1" rot="10800000">
            <a:off x="12239781" y="7548129"/>
            <a:ext cx="1693200" cy="876000"/>
          </a:xfrm>
          <a:prstGeom prst="bentConnector3">
            <a:avLst>
              <a:gd fmla="val 50000" name="adj1"/>
            </a:avLst>
          </a:prstGeom>
          <a:noFill/>
          <a:ln cap="flat" cmpd="sng" w="38100">
            <a:solidFill>
              <a:srgbClr val="D8D8D8"/>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679" name="Google Shape;679;p82"/>
          <p:cNvCxnSpPr>
            <a:stCxn id="673" idx="3"/>
            <a:endCxn id="671" idx="1"/>
          </p:cNvCxnSpPr>
          <p:nvPr/>
        </p:nvCxnSpPr>
        <p:spPr>
          <a:xfrm>
            <a:off x="12239781" y="6695618"/>
            <a:ext cx="1693200" cy="852600"/>
          </a:xfrm>
          <a:prstGeom prst="bentConnector3">
            <a:avLst>
              <a:gd fmla="val 50000" name="adj1"/>
            </a:avLst>
          </a:prstGeom>
          <a:noFill/>
          <a:ln cap="flat" cmpd="sng" w="38100">
            <a:solidFill>
              <a:srgbClr val="D8D8D8"/>
            </a:solidFill>
            <a:prstDash val="solid"/>
            <a:round/>
            <a:headEnd len="sm" w="sm" type="none"/>
            <a:tailEnd len="med" w="med" type="triangle"/>
          </a:ln>
          <a:effectLst>
            <a:outerShdw blurRad="40000" rotWithShape="0" dir="5400000" dist="23000">
              <a:srgbClr val="000000">
                <a:alpha val="34900"/>
              </a:srgbClr>
            </a:outerShdw>
          </a:effectLst>
        </p:spPr>
      </p:cxnSp>
      <p:sp>
        <p:nvSpPr>
          <p:cNvPr id="680" name="Google Shape;680;p82"/>
          <p:cNvSpPr txBox="1"/>
          <p:nvPr/>
        </p:nvSpPr>
        <p:spPr>
          <a:xfrm>
            <a:off x="6792350" y="5791719"/>
            <a:ext cx="3376800" cy="41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US" sz="2100" u="none" cap="none" strike="noStrike">
                <a:solidFill>
                  <a:schemeClr val="lt1"/>
                </a:solidFill>
                <a:latin typeface="Lexend"/>
                <a:ea typeface="Lexend"/>
                <a:cs typeface="Lexend"/>
                <a:sym typeface="Lexend"/>
              </a:rPr>
              <a:t>Week </a:t>
            </a:r>
            <a:r>
              <a:rPr lang="en-US" sz="2100">
                <a:solidFill>
                  <a:schemeClr val="lt1"/>
                </a:solidFill>
                <a:latin typeface="Lexend"/>
                <a:ea typeface="Lexend"/>
                <a:cs typeface="Lexend"/>
                <a:sym typeface="Lexend"/>
              </a:rPr>
              <a:t>Turnaround</a:t>
            </a:r>
            <a:r>
              <a:rPr i="0" lang="en-US" sz="2100" u="none" cap="none" strike="noStrike">
                <a:solidFill>
                  <a:schemeClr val="lt1"/>
                </a:solidFill>
                <a:latin typeface="Lexend"/>
                <a:ea typeface="Lexend"/>
                <a:cs typeface="Lexend"/>
                <a:sym typeface="Lexend"/>
              </a:rPr>
              <a:t> Time</a:t>
            </a:r>
            <a:endParaRPr sz="2100">
              <a:latin typeface="Lexend"/>
              <a:ea typeface="Lexend"/>
              <a:cs typeface="Lexend"/>
              <a:sym typeface="Lexend"/>
            </a:endParaRPr>
          </a:p>
        </p:txBody>
      </p:sp>
      <p:sp>
        <p:nvSpPr>
          <p:cNvPr id="681" name="Google Shape;681;p82"/>
          <p:cNvSpPr txBox="1"/>
          <p:nvPr/>
        </p:nvSpPr>
        <p:spPr>
          <a:xfrm>
            <a:off x="6179300" y="8969369"/>
            <a:ext cx="4602900" cy="41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US" sz="2100" u="none" cap="none" strike="noStrike">
                <a:solidFill>
                  <a:schemeClr val="lt1"/>
                </a:solidFill>
                <a:latin typeface="Lexend"/>
                <a:ea typeface="Lexend"/>
                <a:cs typeface="Lexend"/>
                <a:sym typeface="Lexend"/>
              </a:rPr>
              <a:t>Has a 50/50 Chance Of Working</a:t>
            </a:r>
            <a:endParaRPr sz="2100">
              <a:latin typeface="Lexend"/>
              <a:ea typeface="Lexend"/>
              <a:cs typeface="Lexend"/>
              <a:sym typeface="Lexend"/>
            </a:endParaRPr>
          </a:p>
        </p:txBody>
      </p:sp>
      <p:pic>
        <p:nvPicPr>
          <p:cNvPr descr="A toy burger with different colors" id="682" name="Google Shape;682;p82"/>
          <p:cNvPicPr preferRelativeResize="0"/>
          <p:nvPr/>
        </p:nvPicPr>
        <p:blipFill rotWithShape="1">
          <a:blip r:embed="rId3">
            <a:alphaModFix/>
          </a:blip>
          <a:srcRect b="0" l="0" r="0" t="0"/>
          <a:stretch/>
        </p:blipFill>
        <p:spPr>
          <a:xfrm>
            <a:off x="13606881" y="3402488"/>
            <a:ext cx="3032347" cy="2177929"/>
          </a:xfrm>
          <a:prstGeom prst="rect">
            <a:avLst/>
          </a:prstGeom>
          <a:noFill/>
          <a:ln>
            <a:noFill/>
          </a:ln>
        </p:spPr>
      </p:pic>
      <p:sp>
        <p:nvSpPr>
          <p:cNvPr id="683" name="Google Shape;683;p82"/>
          <p:cNvSpPr txBox="1"/>
          <p:nvPr/>
        </p:nvSpPr>
        <p:spPr>
          <a:xfrm>
            <a:off x="13889450" y="5834232"/>
            <a:ext cx="2467200" cy="41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US" sz="2100" u="none" cap="none" strike="noStrike">
                <a:solidFill>
                  <a:schemeClr val="lt1"/>
                </a:solidFill>
                <a:latin typeface="Lexend"/>
                <a:ea typeface="Lexend"/>
                <a:cs typeface="Lexend"/>
                <a:sym typeface="Lexend"/>
              </a:rPr>
              <a:t>“Nothing Burger”</a:t>
            </a:r>
            <a:endParaRPr sz="2100">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3"/>
          <p:cNvSpPr txBox="1"/>
          <p:nvPr>
            <p:ph type="ctrTitle"/>
          </p:nvPr>
        </p:nvSpPr>
        <p:spPr>
          <a:xfrm>
            <a:off x="1371600" y="1943100"/>
            <a:ext cx="15544800" cy="64008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SzPts val="14000"/>
              <a:buNone/>
            </a:pPr>
            <a:r>
              <a:rPr lang="en-US" sz="12000"/>
              <a:t>The Shift – Direct Remote Collection with Splunk HEC</a:t>
            </a:r>
            <a:endParaRPr sz="1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4"/>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fontScale="90000"/>
          </a:bodyPr>
          <a:lstStyle/>
          <a:p>
            <a:pPr indent="0" lvl="0" marL="0" rtl="0" algn="l">
              <a:lnSpc>
                <a:spcPct val="85000"/>
              </a:lnSpc>
              <a:spcBef>
                <a:spcPts val="0"/>
              </a:spcBef>
              <a:spcAft>
                <a:spcPts val="0"/>
              </a:spcAft>
              <a:buClr>
                <a:schemeClr val="lt1"/>
              </a:buClr>
              <a:buSzPct val="111111"/>
              <a:buNone/>
            </a:pPr>
            <a:r>
              <a:rPr lang="en-US"/>
              <a:t>Our Solution: </a:t>
            </a:r>
            <a:br>
              <a:rPr lang="en-US"/>
            </a:br>
            <a:r>
              <a:rPr lang="en-US"/>
              <a:t>Real-Time Remote Evidence Collection</a:t>
            </a:r>
            <a:endParaRPr/>
          </a:p>
        </p:txBody>
      </p:sp>
      <p:sp>
        <p:nvSpPr>
          <p:cNvPr id="695" name="Google Shape;695;p84"/>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lt1"/>
              </a:buClr>
              <a:buSzPts val="3000"/>
              <a:buFont typeface="Lexend"/>
              <a:buNone/>
            </a:pPr>
            <a:r>
              <a:rPr lang="en-US"/>
              <a:t>Windows Collections – Event Logs &amp; File System</a:t>
            </a:r>
            <a:endParaRPr/>
          </a:p>
        </p:txBody>
      </p:sp>
      <p:pic>
        <p:nvPicPr>
          <p:cNvPr descr="A white line drawing of a person&#10;&#10;AI-generated content may be incorrect." id="696" name="Google Shape;696;p84"/>
          <p:cNvPicPr preferRelativeResize="0"/>
          <p:nvPr/>
        </p:nvPicPr>
        <p:blipFill rotWithShape="1">
          <a:blip r:embed="rId3">
            <a:alphaModFix/>
          </a:blip>
          <a:srcRect b="0" l="0" r="0" t="0"/>
          <a:stretch/>
        </p:blipFill>
        <p:spPr>
          <a:xfrm>
            <a:off x="1106745" y="3816572"/>
            <a:ext cx="2053716" cy="2053716"/>
          </a:xfrm>
          <a:prstGeom prst="rect">
            <a:avLst/>
          </a:prstGeom>
          <a:noFill/>
          <a:ln>
            <a:noFill/>
          </a:ln>
        </p:spPr>
      </p:pic>
      <p:pic>
        <p:nvPicPr>
          <p:cNvPr descr="A logo of a gear with arrows around it&#10;&#10;AI-generated content may be incorrect." id="697" name="Google Shape;697;p84"/>
          <p:cNvPicPr preferRelativeResize="0"/>
          <p:nvPr/>
        </p:nvPicPr>
        <p:blipFill rotWithShape="1">
          <a:blip r:embed="rId4">
            <a:alphaModFix/>
          </a:blip>
          <a:srcRect b="0" l="0" r="0" t="0"/>
          <a:stretch/>
        </p:blipFill>
        <p:spPr>
          <a:xfrm>
            <a:off x="6961496" y="5608465"/>
            <a:ext cx="957812" cy="957812"/>
          </a:xfrm>
          <a:prstGeom prst="rect">
            <a:avLst/>
          </a:prstGeom>
          <a:noFill/>
          <a:ln>
            <a:noFill/>
          </a:ln>
        </p:spPr>
      </p:pic>
      <p:pic>
        <p:nvPicPr>
          <p:cNvPr descr="Laptop outline" id="698" name="Google Shape;698;p84"/>
          <p:cNvPicPr preferRelativeResize="0"/>
          <p:nvPr/>
        </p:nvPicPr>
        <p:blipFill rotWithShape="1">
          <a:blip r:embed="rId5">
            <a:alphaModFix/>
          </a:blip>
          <a:srcRect b="0" l="0" r="0" t="0"/>
          <a:stretch/>
        </p:blipFill>
        <p:spPr>
          <a:xfrm>
            <a:off x="5908911" y="4695761"/>
            <a:ext cx="3041440" cy="3041440"/>
          </a:xfrm>
          <a:prstGeom prst="rect">
            <a:avLst/>
          </a:prstGeom>
          <a:noFill/>
          <a:ln>
            <a:noFill/>
          </a:ln>
        </p:spPr>
      </p:pic>
      <p:pic>
        <p:nvPicPr>
          <p:cNvPr descr="A white line drawing of a web page with a pie chart&#10;&#10;AI-generated content may be incorrect." id="699" name="Google Shape;699;p84"/>
          <p:cNvPicPr preferRelativeResize="0"/>
          <p:nvPr/>
        </p:nvPicPr>
        <p:blipFill rotWithShape="1">
          <a:blip r:embed="rId6">
            <a:alphaModFix/>
          </a:blip>
          <a:srcRect b="0" l="0" r="0" t="0"/>
          <a:stretch/>
        </p:blipFill>
        <p:spPr>
          <a:xfrm>
            <a:off x="13819816" y="4997278"/>
            <a:ext cx="2438406" cy="2438406"/>
          </a:xfrm>
          <a:prstGeom prst="rect">
            <a:avLst/>
          </a:prstGeom>
          <a:noFill/>
          <a:ln>
            <a:noFill/>
          </a:ln>
        </p:spPr>
      </p:pic>
      <p:pic>
        <p:nvPicPr>
          <p:cNvPr descr="A white line with a red tick on it&#10;&#10;AI-generated content may be incorrect." id="700" name="Google Shape;700;p84"/>
          <p:cNvPicPr preferRelativeResize="0"/>
          <p:nvPr/>
        </p:nvPicPr>
        <p:blipFill rotWithShape="1">
          <a:blip r:embed="rId7">
            <a:alphaModFix/>
          </a:blip>
          <a:srcRect b="0" l="0" r="0" t="0"/>
          <a:stretch/>
        </p:blipFill>
        <p:spPr>
          <a:xfrm>
            <a:off x="10165881" y="4866235"/>
            <a:ext cx="2438406" cy="2438406"/>
          </a:xfrm>
          <a:prstGeom prst="rect">
            <a:avLst/>
          </a:prstGeom>
          <a:noFill/>
          <a:ln>
            <a:noFill/>
          </a:ln>
        </p:spPr>
      </p:pic>
      <p:cxnSp>
        <p:nvCxnSpPr>
          <p:cNvPr id="701" name="Google Shape;701;p84"/>
          <p:cNvCxnSpPr/>
          <p:nvPr/>
        </p:nvCxnSpPr>
        <p:spPr>
          <a:xfrm>
            <a:off x="8766080" y="6188194"/>
            <a:ext cx="1720500" cy="0"/>
          </a:xfrm>
          <a:prstGeom prst="straightConnector1">
            <a:avLst/>
          </a:prstGeom>
          <a:noFill/>
          <a:ln cap="flat" cmpd="sng" w="38100">
            <a:solidFill>
              <a:schemeClr val="lt2"/>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702" name="Google Shape;702;p84"/>
          <p:cNvCxnSpPr/>
          <p:nvPr/>
        </p:nvCxnSpPr>
        <p:spPr>
          <a:xfrm>
            <a:off x="12203230" y="6197230"/>
            <a:ext cx="1720500" cy="0"/>
          </a:xfrm>
          <a:prstGeom prst="straightConnector1">
            <a:avLst/>
          </a:prstGeom>
          <a:noFill/>
          <a:ln cap="flat" cmpd="sng" w="38100">
            <a:solidFill>
              <a:schemeClr val="lt2"/>
            </a:solidFill>
            <a:prstDash val="solid"/>
            <a:round/>
            <a:headEnd len="sm" w="sm" type="none"/>
            <a:tailEnd len="med" w="med" type="triangle"/>
          </a:ln>
          <a:effectLst>
            <a:outerShdw blurRad="40000" rotWithShape="0" dir="5400000" dist="23000">
              <a:srgbClr val="000000">
                <a:alpha val="34901"/>
              </a:srgbClr>
            </a:outerShdw>
          </a:effectLst>
        </p:spPr>
      </p:cxnSp>
      <p:pic>
        <p:nvPicPr>
          <p:cNvPr descr="A white lines with a red and orange triangle&#10;&#10;AI-generated content may be incorrect." id="703" name="Google Shape;703;p84"/>
          <p:cNvPicPr preferRelativeResize="0"/>
          <p:nvPr/>
        </p:nvPicPr>
        <p:blipFill rotWithShape="1">
          <a:blip r:embed="rId8">
            <a:alphaModFix/>
          </a:blip>
          <a:srcRect b="0" l="0" r="0" t="0"/>
          <a:stretch/>
        </p:blipFill>
        <p:spPr>
          <a:xfrm>
            <a:off x="914400" y="6325495"/>
            <a:ext cx="2438406" cy="2438406"/>
          </a:xfrm>
          <a:prstGeom prst="rect">
            <a:avLst/>
          </a:prstGeom>
          <a:noFill/>
          <a:ln>
            <a:noFill/>
          </a:ln>
        </p:spPr>
      </p:pic>
      <p:cxnSp>
        <p:nvCxnSpPr>
          <p:cNvPr id="704" name="Google Shape;704;p84"/>
          <p:cNvCxnSpPr/>
          <p:nvPr/>
        </p:nvCxnSpPr>
        <p:spPr>
          <a:xfrm flipH="1" rot="10800000">
            <a:off x="3352805" y="6205173"/>
            <a:ext cx="2492400" cy="1329900"/>
          </a:xfrm>
          <a:prstGeom prst="bentConnector3">
            <a:avLst>
              <a:gd fmla="val 47294" name="adj1"/>
            </a:avLst>
          </a:prstGeom>
          <a:noFill/>
          <a:ln cap="flat" cmpd="sng" w="38100">
            <a:solidFill>
              <a:schemeClr val="lt2"/>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705" name="Google Shape;705;p84"/>
          <p:cNvCxnSpPr/>
          <p:nvPr/>
        </p:nvCxnSpPr>
        <p:spPr>
          <a:xfrm>
            <a:off x="3216662" y="4843431"/>
            <a:ext cx="2628300" cy="1361700"/>
          </a:xfrm>
          <a:prstGeom prst="bentConnector3">
            <a:avLst>
              <a:gd fmla="val 50000" name="adj1"/>
            </a:avLst>
          </a:prstGeom>
          <a:noFill/>
          <a:ln cap="flat" cmpd="sng" w="38100">
            <a:solidFill>
              <a:schemeClr val="lt2"/>
            </a:solidFill>
            <a:prstDash val="solid"/>
            <a:round/>
            <a:headEnd len="sm" w="sm" type="none"/>
            <a:tailEnd len="med" w="med" type="triangle"/>
          </a:ln>
          <a:effectLst>
            <a:outerShdw blurRad="40000" rotWithShape="0" dir="5400000" dist="23000">
              <a:srgbClr val="000000">
                <a:alpha val="34901"/>
              </a:srgbClr>
            </a:outerShdw>
          </a:effectLst>
        </p:spPr>
      </p:cxnSp>
      <p:sp>
        <p:nvSpPr>
          <p:cNvPr id="706" name="Google Shape;706;p84"/>
          <p:cNvSpPr txBox="1"/>
          <p:nvPr/>
        </p:nvSpPr>
        <p:spPr>
          <a:xfrm>
            <a:off x="1577403" y="5862034"/>
            <a:ext cx="111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Lexend"/>
                <a:ea typeface="Lexend"/>
                <a:cs typeface="Lexend"/>
                <a:sym typeface="Lexend"/>
              </a:rPr>
              <a:t>Analyst</a:t>
            </a:r>
            <a:endParaRPr/>
          </a:p>
        </p:txBody>
      </p:sp>
      <p:sp>
        <p:nvSpPr>
          <p:cNvPr id="707" name="Google Shape;707;p84"/>
          <p:cNvSpPr txBox="1"/>
          <p:nvPr/>
        </p:nvSpPr>
        <p:spPr>
          <a:xfrm>
            <a:off x="1419453" y="8540409"/>
            <a:ext cx="1428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Lexend"/>
                <a:ea typeface="Lexend"/>
                <a:cs typeface="Lexend"/>
                <a:sym typeface="Lexend"/>
              </a:rPr>
              <a:t>Detection</a:t>
            </a:r>
            <a:endParaRPr/>
          </a:p>
        </p:txBody>
      </p:sp>
      <p:sp>
        <p:nvSpPr>
          <p:cNvPr id="708" name="Google Shape;708;p84"/>
          <p:cNvSpPr txBox="1"/>
          <p:nvPr/>
        </p:nvSpPr>
        <p:spPr>
          <a:xfrm>
            <a:off x="6343025" y="7412334"/>
            <a:ext cx="217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Lexend"/>
                <a:ea typeface="Lexend"/>
                <a:cs typeface="Lexend"/>
                <a:sym typeface="Lexend"/>
              </a:rPr>
              <a:t>Endpoint Agent</a:t>
            </a:r>
            <a:endParaRPr/>
          </a:p>
        </p:txBody>
      </p:sp>
      <p:sp>
        <p:nvSpPr>
          <p:cNvPr id="709" name="Google Shape;709;p84"/>
          <p:cNvSpPr txBox="1"/>
          <p:nvPr/>
        </p:nvSpPr>
        <p:spPr>
          <a:xfrm>
            <a:off x="9873963" y="7258434"/>
            <a:ext cx="2730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Lexend"/>
                <a:ea typeface="Lexend"/>
                <a:cs typeface="Lexend"/>
                <a:sym typeface="Lexend"/>
              </a:rPr>
              <a:t>Script</a:t>
            </a:r>
            <a:br>
              <a:rPr b="0" i="0" lang="en-US" sz="2000" u="none" cap="none" strike="noStrike">
                <a:solidFill>
                  <a:schemeClr val="lt1"/>
                </a:solidFill>
                <a:latin typeface="Lexend"/>
                <a:ea typeface="Lexend"/>
                <a:cs typeface="Lexend"/>
                <a:sym typeface="Lexend"/>
              </a:rPr>
            </a:br>
            <a:r>
              <a:rPr b="0" i="0" lang="en-US" sz="2000" u="none" cap="none" strike="noStrike">
                <a:solidFill>
                  <a:schemeClr val="lt1"/>
                </a:solidFill>
                <a:latin typeface="Lexend"/>
                <a:ea typeface="Lexend"/>
                <a:cs typeface="Lexend"/>
                <a:sym typeface="Lexend"/>
              </a:rPr>
              <a:t>(PowerShell/Python)</a:t>
            </a:r>
            <a:endParaRPr/>
          </a:p>
        </p:txBody>
      </p:sp>
      <p:sp>
        <p:nvSpPr>
          <p:cNvPr id="710" name="Google Shape;710;p84"/>
          <p:cNvSpPr txBox="1"/>
          <p:nvPr/>
        </p:nvSpPr>
        <p:spPr>
          <a:xfrm>
            <a:off x="14073926" y="7258434"/>
            <a:ext cx="1930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Lexend"/>
                <a:ea typeface="Lexend"/>
                <a:cs typeface="Lexend"/>
                <a:sym typeface="Lexend"/>
              </a:rPr>
              <a:t>HEC to Splunk</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5"/>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fontScale="90000"/>
          </a:bodyPr>
          <a:lstStyle/>
          <a:p>
            <a:pPr indent="0" lvl="0" marL="0" rtl="0" algn="l">
              <a:lnSpc>
                <a:spcPct val="85000"/>
              </a:lnSpc>
              <a:spcBef>
                <a:spcPts val="0"/>
              </a:spcBef>
              <a:spcAft>
                <a:spcPts val="0"/>
              </a:spcAft>
              <a:buClr>
                <a:schemeClr val="lt1"/>
              </a:buClr>
              <a:buSzPct val="111111"/>
              <a:buNone/>
            </a:pPr>
            <a:r>
              <a:rPr lang="en-US"/>
              <a:t>Our Solution: </a:t>
            </a:r>
            <a:br>
              <a:rPr lang="en-US"/>
            </a:br>
            <a:r>
              <a:rPr lang="en-US"/>
              <a:t>Real-Time Remote Evidence Collection</a:t>
            </a:r>
            <a:endParaRPr/>
          </a:p>
        </p:txBody>
      </p:sp>
      <p:sp>
        <p:nvSpPr>
          <p:cNvPr id="716" name="Google Shape;716;p85"/>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lt1"/>
              </a:buClr>
              <a:buSzPts val="3000"/>
              <a:buFont typeface="Lexend"/>
              <a:buNone/>
            </a:pPr>
            <a:r>
              <a:rPr lang="en-US"/>
              <a:t>Windows Collections – Event Logs &amp; File System</a:t>
            </a:r>
            <a:endParaRPr/>
          </a:p>
        </p:txBody>
      </p:sp>
      <p:sp>
        <p:nvSpPr>
          <p:cNvPr id="717" name="Google Shape;717;p85"/>
          <p:cNvSpPr txBox="1"/>
          <p:nvPr>
            <p:ph idx="2" type="body"/>
          </p:nvPr>
        </p:nvSpPr>
        <p:spPr>
          <a:xfrm>
            <a:off x="914400" y="3886200"/>
            <a:ext cx="16459200" cy="54864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Clr>
                <a:schemeClr val="lt1"/>
              </a:buClr>
              <a:buSzPts val="2400"/>
              <a:buFont typeface="Lexend"/>
              <a:buChar char="●"/>
            </a:pPr>
            <a:r>
              <a:rPr lang="en-US" sz="3000"/>
              <a:t>File System Artifacts</a:t>
            </a:r>
            <a:endParaRPr/>
          </a:p>
          <a:p>
            <a:pPr indent="-381000" lvl="1" marL="914400" rtl="0" algn="l">
              <a:lnSpc>
                <a:spcPct val="100000"/>
              </a:lnSpc>
              <a:spcBef>
                <a:spcPts val="1200"/>
              </a:spcBef>
              <a:spcAft>
                <a:spcPts val="0"/>
              </a:spcAft>
              <a:buSzPts val="2400"/>
              <a:buChar char="‒"/>
            </a:pPr>
            <a:r>
              <a:rPr lang="en-US"/>
              <a:t>Collect high-value paths (e.g., AppData, Downloads, Recent, Desktop) for behavioral context.</a:t>
            </a:r>
            <a:endParaRPr/>
          </a:p>
          <a:p>
            <a:pPr indent="-381000" lvl="0" marL="457200" rtl="0" algn="l">
              <a:lnSpc>
                <a:spcPct val="100000"/>
              </a:lnSpc>
              <a:spcBef>
                <a:spcPts val="1000"/>
              </a:spcBef>
              <a:spcAft>
                <a:spcPts val="0"/>
              </a:spcAft>
              <a:buClr>
                <a:schemeClr val="lt1"/>
              </a:buClr>
              <a:buSzPts val="2400"/>
              <a:buFont typeface="Lexend"/>
              <a:buChar char="●"/>
            </a:pPr>
            <a:r>
              <a:rPr lang="en-US" sz="3000"/>
              <a:t>Windows Event Logs</a:t>
            </a:r>
            <a:endParaRPr/>
          </a:p>
          <a:p>
            <a:pPr indent="-381000" lvl="1" marL="914400" rtl="0" algn="l">
              <a:lnSpc>
                <a:spcPct val="100000"/>
              </a:lnSpc>
              <a:spcBef>
                <a:spcPts val="1200"/>
              </a:spcBef>
              <a:spcAft>
                <a:spcPts val="0"/>
              </a:spcAft>
              <a:buSzPts val="2400"/>
              <a:buChar char="‒"/>
            </a:pPr>
            <a:r>
              <a:rPr lang="en-US"/>
              <a:t>Target logs like Security (4624, 4625, 4670), Sysmon, PowerShell, and TaskScheduler for activity timeline.</a:t>
            </a:r>
            <a:endParaRPr/>
          </a:p>
          <a:p>
            <a:pPr indent="-381000" lvl="0" marL="457200" rtl="0" algn="l">
              <a:lnSpc>
                <a:spcPct val="100000"/>
              </a:lnSpc>
              <a:spcBef>
                <a:spcPts val="1000"/>
              </a:spcBef>
              <a:spcAft>
                <a:spcPts val="0"/>
              </a:spcAft>
              <a:buClr>
                <a:schemeClr val="lt1"/>
              </a:buClr>
              <a:buSzPts val="2400"/>
              <a:buFont typeface="Lexend"/>
              <a:buChar char="●"/>
            </a:pPr>
            <a:r>
              <a:rPr lang="en-US" sz="3000"/>
              <a:t>Filter for Relevance</a:t>
            </a:r>
            <a:endParaRPr/>
          </a:p>
          <a:p>
            <a:pPr indent="-381000" lvl="1" marL="914400" rtl="0" algn="l">
              <a:lnSpc>
                <a:spcPct val="100000"/>
              </a:lnSpc>
              <a:spcBef>
                <a:spcPts val="1200"/>
              </a:spcBef>
              <a:spcAft>
                <a:spcPts val="0"/>
              </a:spcAft>
              <a:buSzPts val="2400"/>
              <a:buChar char="‒"/>
            </a:pPr>
            <a:r>
              <a:rPr lang="en-US"/>
              <a:t>Use targeted collection to reduce noise and accelerate triage — don’t pull full disk images unless necessary.</a:t>
            </a:r>
            <a:endParaRPr/>
          </a:p>
          <a:p>
            <a:pPr indent="-381000" lvl="0" marL="457200" rtl="0" algn="l">
              <a:lnSpc>
                <a:spcPct val="100000"/>
              </a:lnSpc>
              <a:spcBef>
                <a:spcPts val="1000"/>
              </a:spcBef>
              <a:spcAft>
                <a:spcPts val="0"/>
              </a:spcAft>
              <a:buClr>
                <a:schemeClr val="lt1"/>
              </a:buClr>
              <a:buSzPts val="2400"/>
              <a:buFont typeface="Lexend"/>
              <a:buChar char="●"/>
            </a:pPr>
            <a:r>
              <a:rPr lang="en-US" sz="3000"/>
              <a:t>Standardized Format for Investigation</a:t>
            </a:r>
            <a:endParaRPr/>
          </a:p>
          <a:p>
            <a:pPr indent="-381000" lvl="1" marL="914400" rtl="0" algn="l">
              <a:lnSpc>
                <a:spcPct val="100000"/>
              </a:lnSpc>
              <a:spcBef>
                <a:spcPts val="1200"/>
              </a:spcBef>
              <a:spcAft>
                <a:spcPts val="1000"/>
              </a:spcAft>
              <a:buSzPts val="2400"/>
              <a:buChar char="‒"/>
            </a:pPr>
            <a:r>
              <a:rPr lang="en-US"/>
              <a:t>Output logs and artifacts in structured formats (e.g., JSON, CSV) for seamless ingestion into Splunk dashboards and timeline tools.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6"/>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fontScale="90000"/>
          </a:bodyPr>
          <a:lstStyle/>
          <a:p>
            <a:pPr indent="0" lvl="0" marL="0" rtl="0" algn="l">
              <a:lnSpc>
                <a:spcPct val="85000"/>
              </a:lnSpc>
              <a:spcBef>
                <a:spcPts val="0"/>
              </a:spcBef>
              <a:spcAft>
                <a:spcPts val="0"/>
              </a:spcAft>
              <a:buClr>
                <a:schemeClr val="lt1"/>
              </a:buClr>
              <a:buSzPct val="111111"/>
              <a:buNone/>
            </a:pPr>
            <a:r>
              <a:rPr lang="en-US"/>
              <a:t>Our Solution: </a:t>
            </a:r>
            <a:endParaRPr/>
          </a:p>
          <a:p>
            <a:pPr indent="0" lvl="0" marL="0" rtl="0" algn="l">
              <a:lnSpc>
                <a:spcPct val="85000"/>
              </a:lnSpc>
              <a:spcBef>
                <a:spcPts val="0"/>
              </a:spcBef>
              <a:spcAft>
                <a:spcPts val="0"/>
              </a:spcAft>
              <a:buClr>
                <a:schemeClr val="lt1"/>
              </a:buClr>
              <a:buSzPct val="111111"/>
              <a:buNone/>
            </a:pPr>
            <a:r>
              <a:rPr lang="en-US"/>
              <a:t>Real-Time Remote Evidence Collection</a:t>
            </a:r>
            <a:endParaRPr/>
          </a:p>
        </p:txBody>
      </p:sp>
      <p:sp>
        <p:nvSpPr>
          <p:cNvPr id="723" name="Google Shape;723;p86"/>
          <p:cNvSpPr txBox="1"/>
          <p:nvPr>
            <p:ph idx="1" type="subTitle"/>
          </p:nvPr>
        </p:nvSpPr>
        <p:spPr>
          <a:xfrm>
            <a:off x="914400" y="2625450"/>
            <a:ext cx="16459200" cy="653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lt1"/>
              </a:buClr>
              <a:buSzPts val="3000"/>
              <a:buFont typeface="Lexend"/>
              <a:buNone/>
            </a:pPr>
            <a:r>
              <a:rPr lang="en-US"/>
              <a:t>Windows Collections – Browser History via BrowserHistoryView by NirSoft</a:t>
            </a:r>
            <a:endParaRPr/>
          </a:p>
        </p:txBody>
      </p:sp>
      <p:sp>
        <p:nvSpPr>
          <p:cNvPr id="724" name="Google Shape;724;p86"/>
          <p:cNvSpPr txBox="1"/>
          <p:nvPr>
            <p:ph idx="2" type="body"/>
          </p:nvPr>
        </p:nvSpPr>
        <p:spPr>
          <a:xfrm>
            <a:off x="914400" y="3656700"/>
            <a:ext cx="7016700" cy="59445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Clr>
                <a:schemeClr val="lt1"/>
              </a:buClr>
              <a:buSzPts val="2400"/>
              <a:buFont typeface="Lexend"/>
              <a:buChar char="●"/>
            </a:pPr>
            <a:r>
              <a:rPr lang="en-US"/>
              <a:t>Free utility by NirSoft for viewing browser history from multiple browsers</a:t>
            </a:r>
            <a:endParaRPr/>
          </a:p>
          <a:p>
            <a:pPr indent="-381000" lvl="0" marL="457200" rtl="0" algn="l">
              <a:lnSpc>
                <a:spcPct val="100000"/>
              </a:lnSpc>
              <a:spcBef>
                <a:spcPts val="1000"/>
              </a:spcBef>
              <a:spcAft>
                <a:spcPts val="0"/>
              </a:spcAft>
              <a:buClr>
                <a:schemeClr val="lt1"/>
              </a:buClr>
              <a:buSzPts val="2400"/>
              <a:buFont typeface="Lexend"/>
              <a:buChar char="●"/>
            </a:pPr>
            <a:r>
              <a:rPr lang="en-US"/>
              <a:t>Supports Chrome, Edge, Firefox, Internet Explorer, Safari, and others</a:t>
            </a:r>
            <a:endParaRPr/>
          </a:p>
          <a:p>
            <a:pPr indent="-381000" lvl="0" marL="457200" rtl="0" algn="l">
              <a:lnSpc>
                <a:spcPct val="100000"/>
              </a:lnSpc>
              <a:spcBef>
                <a:spcPts val="1000"/>
              </a:spcBef>
              <a:spcAft>
                <a:spcPts val="0"/>
              </a:spcAft>
              <a:buClr>
                <a:schemeClr val="lt1"/>
              </a:buClr>
              <a:buSzPts val="2400"/>
              <a:buFont typeface="Lexend"/>
              <a:buChar char="●"/>
            </a:pPr>
            <a:r>
              <a:rPr lang="en-US"/>
              <a:t>Lightweight utility runs silently—no installation required</a:t>
            </a:r>
            <a:endParaRPr/>
          </a:p>
          <a:p>
            <a:pPr indent="-381000" lvl="0" marL="457200" rtl="0" algn="l">
              <a:lnSpc>
                <a:spcPct val="100000"/>
              </a:lnSpc>
              <a:spcBef>
                <a:spcPts val="1000"/>
              </a:spcBef>
              <a:spcAft>
                <a:spcPts val="0"/>
              </a:spcAft>
              <a:buClr>
                <a:schemeClr val="lt1"/>
              </a:buClr>
              <a:buSzPts val="2400"/>
              <a:buFont typeface="Lexend"/>
              <a:buChar char="●"/>
            </a:pPr>
            <a:r>
              <a:rPr lang="en-US"/>
              <a:t>Fully supports command-line options for seamless automation and scripting</a:t>
            </a:r>
            <a:endParaRPr/>
          </a:p>
          <a:p>
            <a:pPr indent="-381000" lvl="0" marL="457200" rtl="0" algn="l">
              <a:lnSpc>
                <a:spcPct val="100000"/>
              </a:lnSpc>
              <a:spcBef>
                <a:spcPts val="1000"/>
              </a:spcBef>
              <a:spcAft>
                <a:spcPts val="0"/>
              </a:spcAft>
              <a:buClr>
                <a:schemeClr val="lt1"/>
              </a:buClr>
              <a:buSzPts val="2400"/>
              <a:buFont typeface="Lexend"/>
              <a:buChar char="●"/>
            </a:pPr>
            <a:r>
              <a:rPr lang="en-US"/>
              <a:t>Output is parsed and formatted as CSV</a:t>
            </a:r>
            <a:endParaRPr/>
          </a:p>
          <a:p>
            <a:pPr indent="-381000" lvl="0" marL="457200" rtl="0" algn="l">
              <a:lnSpc>
                <a:spcPct val="100000"/>
              </a:lnSpc>
              <a:spcBef>
                <a:spcPts val="1000"/>
              </a:spcBef>
              <a:spcAft>
                <a:spcPts val="1000"/>
              </a:spcAft>
              <a:buClr>
                <a:schemeClr val="lt1"/>
              </a:buClr>
              <a:buSzPts val="2400"/>
              <a:buFont typeface="Lexend"/>
              <a:buChar char="●"/>
            </a:pPr>
            <a:r>
              <a:rPr lang="en-US"/>
              <a:t>Ideal for forensic investigations, triage, or timeline building</a:t>
            </a:r>
            <a:endParaRPr/>
          </a:p>
        </p:txBody>
      </p:sp>
      <p:pic>
        <p:nvPicPr>
          <p:cNvPr id="725" name="Google Shape;725;p86"/>
          <p:cNvPicPr preferRelativeResize="0"/>
          <p:nvPr/>
        </p:nvPicPr>
        <p:blipFill rotWithShape="1">
          <a:blip r:embed="rId3">
            <a:alphaModFix/>
          </a:blip>
          <a:srcRect b="0" l="0" r="0" t="0"/>
          <a:stretch/>
        </p:blipFill>
        <p:spPr>
          <a:xfrm>
            <a:off x="8869375" y="3656700"/>
            <a:ext cx="8794277" cy="6191375"/>
          </a:xfrm>
          <a:prstGeom prst="rect">
            <a:avLst/>
          </a:prstGeom>
          <a:noFill/>
          <a:ln>
            <a:noFill/>
          </a:ln>
        </p:spPr>
      </p:pic>
      <p:pic>
        <p:nvPicPr>
          <p:cNvPr id="726" name="Google Shape;726;p86"/>
          <p:cNvPicPr preferRelativeResize="0"/>
          <p:nvPr/>
        </p:nvPicPr>
        <p:blipFill>
          <a:blip r:embed="rId4">
            <a:alphaModFix/>
          </a:blip>
          <a:stretch>
            <a:fillRect/>
          </a:stretch>
        </p:blipFill>
        <p:spPr>
          <a:xfrm>
            <a:off x="7883700" y="3529316"/>
            <a:ext cx="10736327" cy="64644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7"/>
          <p:cNvSpPr txBox="1"/>
          <p:nvPr>
            <p:ph type="title"/>
          </p:nvPr>
        </p:nvSpPr>
        <p:spPr>
          <a:xfrm>
            <a:off x="914400" y="914400"/>
            <a:ext cx="16459200" cy="1538400"/>
          </a:xfrm>
          <a:prstGeom prst="rect">
            <a:avLst/>
          </a:prstGeom>
          <a:noFill/>
          <a:ln>
            <a:noFill/>
          </a:ln>
        </p:spPr>
        <p:txBody>
          <a:bodyPr anchorCtr="0" anchor="b" bIns="0" lIns="0" spcFirstLastPara="1" rIns="0" wrap="square" tIns="0">
            <a:normAutofit fontScale="90000"/>
          </a:bodyPr>
          <a:lstStyle/>
          <a:p>
            <a:pPr indent="0" lvl="0" marL="0" rtl="0" algn="l">
              <a:lnSpc>
                <a:spcPct val="85000"/>
              </a:lnSpc>
              <a:spcBef>
                <a:spcPts val="0"/>
              </a:spcBef>
              <a:spcAft>
                <a:spcPts val="0"/>
              </a:spcAft>
              <a:buClr>
                <a:schemeClr val="lt1"/>
              </a:buClr>
              <a:buSzPct val="111111"/>
              <a:buNone/>
            </a:pPr>
            <a:r>
              <a:rPr lang="en-US"/>
              <a:t>Our Solution: </a:t>
            </a:r>
            <a:endParaRPr/>
          </a:p>
          <a:p>
            <a:pPr indent="0" lvl="0" marL="0" rtl="0" algn="l">
              <a:lnSpc>
                <a:spcPct val="85000"/>
              </a:lnSpc>
              <a:spcBef>
                <a:spcPts val="0"/>
              </a:spcBef>
              <a:spcAft>
                <a:spcPts val="0"/>
              </a:spcAft>
              <a:buClr>
                <a:schemeClr val="lt1"/>
              </a:buClr>
              <a:buSzPct val="111111"/>
              <a:buNone/>
            </a:pPr>
            <a:r>
              <a:rPr lang="en-US"/>
              <a:t>Real-Time Remote Evidence Collection</a:t>
            </a:r>
            <a:endParaRPr/>
          </a:p>
        </p:txBody>
      </p:sp>
      <p:sp>
        <p:nvSpPr>
          <p:cNvPr id="732" name="Google Shape;732;p87"/>
          <p:cNvSpPr txBox="1"/>
          <p:nvPr>
            <p:ph idx="1" type="subTitle"/>
          </p:nvPr>
        </p:nvSpPr>
        <p:spPr>
          <a:xfrm>
            <a:off x="914400" y="2625450"/>
            <a:ext cx="16459200" cy="914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lt1"/>
              </a:buClr>
              <a:buSzPts val="3000"/>
              <a:buFont typeface="Lexend"/>
              <a:buNone/>
            </a:pPr>
            <a:r>
              <a:rPr lang="en-US"/>
              <a:t>Windows Collections – Browser History via BrowserHistoryView by NirSoft</a:t>
            </a:r>
            <a:endParaRPr/>
          </a:p>
        </p:txBody>
      </p:sp>
      <p:pic>
        <p:nvPicPr>
          <p:cNvPr id="733" name="Google Shape;733;p87"/>
          <p:cNvPicPr preferRelativeResize="0"/>
          <p:nvPr/>
        </p:nvPicPr>
        <p:blipFill rotWithShape="1">
          <a:blip r:embed="rId3">
            <a:alphaModFix/>
          </a:blip>
          <a:srcRect b="0" l="0" r="0" t="0"/>
          <a:stretch/>
        </p:blipFill>
        <p:spPr>
          <a:xfrm>
            <a:off x="8276362" y="3656700"/>
            <a:ext cx="9563589" cy="5613690"/>
          </a:xfrm>
          <a:prstGeom prst="rect">
            <a:avLst/>
          </a:prstGeom>
          <a:noFill/>
          <a:ln>
            <a:noFill/>
          </a:ln>
        </p:spPr>
      </p:pic>
      <p:sp>
        <p:nvSpPr>
          <p:cNvPr id="734" name="Google Shape;734;p87"/>
          <p:cNvSpPr txBox="1"/>
          <p:nvPr>
            <p:ph idx="2" type="body"/>
          </p:nvPr>
        </p:nvSpPr>
        <p:spPr>
          <a:xfrm>
            <a:off x="914400" y="3656700"/>
            <a:ext cx="7016700" cy="59445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Clr>
                <a:schemeClr val="lt1"/>
              </a:buClr>
              <a:buSzPts val="2400"/>
              <a:buFont typeface="Lexend"/>
              <a:buChar char="●"/>
            </a:pPr>
            <a:r>
              <a:rPr lang="en-US"/>
              <a:t>Free utility by NirSoft for viewing browser history from multiple browsers</a:t>
            </a:r>
            <a:endParaRPr/>
          </a:p>
          <a:p>
            <a:pPr indent="-381000" lvl="0" marL="457200" rtl="0" algn="l">
              <a:lnSpc>
                <a:spcPct val="100000"/>
              </a:lnSpc>
              <a:spcBef>
                <a:spcPts val="1000"/>
              </a:spcBef>
              <a:spcAft>
                <a:spcPts val="0"/>
              </a:spcAft>
              <a:buClr>
                <a:schemeClr val="lt1"/>
              </a:buClr>
              <a:buSzPts val="2400"/>
              <a:buFont typeface="Lexend"/>
              <a:buChar char="●"/>
            </a:pPr>
            <a:r>
              <a:rPr lang="en-US"/>
              <a:t>Supports Chrome, Edge, Firefox, Internet Explorer, Safari, and others</a:t>
            </a:r>
            <a:endParaRPr/>
          </a:p>
          <a:p>
            <a:pPr indent="-381000" lvl="0" marL="457200" rtl="0" algn="l">
              <a:lnSpc>
                <a:spcPct val="100000"/>
              </a:lnSpc>
              <a:spcBef>
                <a:spcPts val="1000"/>
              </a:spcBef>
              <a:spcAft>
                <a:spcPts val="0"/>
              </a:spcAft>
              <a:buClr>
                <a:schemeClr val="lt1"/>
              </a:buClr>
              <a:buSzPts val="2400"/>
              <a:buFont typeface="Lexend"/>
              <a:buChar char="●"/>
            </a:pPr>
            <a:r>
              <a:rPr lang="en-US"/>
              <a:t>Lightweight utility runs silently—no installation required</a:t>
            </a:r>
            <a:endParaRPr/>
          </a:p>
          <a:p>
            <a:pPr indent="-381000" lvl="0" marL="457200" rtl="0" algn="l">
              <a:lnSpc>
                <a:spcPct val="100000"/>
              </a:lnSpc>
              <a:spcBef>
                <a:spcPts val="1000"/>
              </a:spcBef>
              <a:spcAft>
                <a:spcPts val="0"/>
              </a:spcAft>
              <a:buClr>
                <a:schemeClr val="lt1"/>
              </a:buClr>
              <a:buSzPts val="2400"/>
              <a:buFont typeface="Lexend"/>
              <a:buChar char="●"/>
            </a:pPr>
            <a:r>
              <a:rPr lang="en-US"/>
              <a:t>Fully supports command-line options for seamless automation and scripting</a:t>
            </a:r>
            <a:endParaRPr/>
          </a:p>
          <a:p>
            <a:pPr indent="-381000" lvl="0" marL="457200" rtl="0" algn="l">
              <a:lnSpc>
                <a:spcPct val="100000"/>
              </a:lnSpc>
              <a:spcBef>
                <a:spcPts val="1000"/>
              </a:spcBef>
              <a:spcAft>
                <a:spcPts val="0"/>
              </a:spcAft>
              <a:buClr>
                <a:schemeClr val="lt1"/>
              </a:buClr>
              <a:buSzPts val="2400"/>
              <a:buFont typeface="Lexend"/>
              <a:buChar char="●"/>
            </a:pPr>
            <a:r>
              <a:rPr lang="en-US"/>
              <a:t>Output is parsed and formatted as CSV</a:t>
            </a:r>
            <a:endParaRPr/>
          </a:p>
          <a:p>
            <a:pPr indent="-381000" lvl="0" marL="457200" rtl="0" algn="l">
              <a:lnSpc>
                <a:spcPct val="100000"/>
              </a:lnSpc>
              <a:spcBef>
                <a:spcPts val="1000"/>
              </a:spcBef>
              <a:spcAft>
                <a:spcPts val="1000"/>
              </a:spcAft>
              <a:buClr>
                <a:schemeClr val="lt1"/>
              </a:buClr>
              <a:buSzPts val="2400"/>
              <a:buFont typeface="Lexend"/>
              <a:buChar char="●"/>
            </a:pPr>
            <a:r>
              <a:rPr lang="en-US"/>
              <a:t>Ideal for forensic investigations, triage, or timeline building</a:t>
            </a:r>
            <a:endParaRPr/>
          </a:p>
        </p:txBody>
      </p:sp>
      <p:pic>
        <p:nvPicPr>
          <p:cNvPr id="735" name="Google Shape;735;p87"/>
          <p:cNvPicPr preferRelativeResize="0"/>
          <p:nvPr/>
        </p:nvPicPr>
        <p:blipFill>
          <a:blip r:embed="rId4">
            <a:alphaModFix/>
          </a:blip>
          <a:stretch>
            <a:fillRect/>
          </a:stretch>
        </p:blipFill>
        <p:spPr>
          <a:xfrm>
            <a:off x="7229484" y="3529325"/>
            <a:ext cx="11661250" cy="64643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plunk conf25-TMPLT-FY25-101">
  <a:themeElements>
    <a:clrScheme name="Splunk Core Palette 12_22_23">
      <a:dk1>
        <a:srgbClr val="000000"/>
      </a:dk1>
      <a:lt1>
        <a:srgbClr val="FFFFFF"/>
      </a:lt1>
      <a:dk2>
        <a:srgbClr val="4B4D52"/>
      </a:dk2>
      <a:lt2>
        <a:srgbClr val="F4F4F5"/>
      </a:lt2>
      <a:accent1>
        <a:srgbClr val="FF0F7B"/>
      </a:accent1>
      <a:accent2>
        <a:srgbClr val="FF712B"/>
      </a:accent2>
      <a:accent3>
        <a:srgbClr val="FFAB0F"/>
      </a:accent3>
      <a:accent4>
        <a:srgbClr val="FF0F7B"/>
      </a:accent4>
      <a:accent5>
        <a:srgbClr val="FF712B"/>
      </a:accent5>
      <a:accent6>
        <a:srgbClr val="FFAB0F"/>
      </a:accent6>
      <a:hlink>
        <a:srgbClr val="DB0061"/>
      </a:hlink>
      <a:folHlink>
        <a:srgbClr val="F3F3F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